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51_A2F0A5FC.xml" ContentType="application/vnd.ms-powerpoint.comments+xml"/>
  <Override PartName="/ppt/notesSlides/notesSlide18.xml" ContentType="application/vnd.openxmlformats-officedocument.presentationml.notesSlide+xml"/>
  <Override PartName="/ppt/comments/modernComment_137_FC4165D0.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5" r:id="rId4"/>
    <p:sldMasterId id="2147483697" r:id="rId5"/>
    <p:sldMasterId id="2147483683" r:id="rId6"/>
  </p:sldMasterIdLst>
  <p:notesMasterIdLst>
    <p:notesMasterId r:id="rId52"/>
  </p:notesMasterIdLst>
  <p:handoutMasterIdLst>
    <p:handoutMasterId r:id="rId53"/>
  </p:handoutMasterIdLst>
  <p:sldIdLst>
    <p:sldId id="365" r:id="rId7"/>
    <p:sldId id="307" r:id="rId8"/>
    <p:sldId id="306" r:id="rId9"/>
    <p:sldId id="305" r:id="rId10"/>
    <p:sldId id="280" r:id="rId11"/>
    <p:sldId id="310" r:id="rId12"/>
    <p:sldId id="279" r:id="rId13"/>
    <p:sldId id="296" r:id="rId14"/>
    <p:sldId id="314" r:id="rId15"/>
    <p:sldId id="322" r:id="rId16"/>
    <p:sldId id="325" r:id="rId17"/>
    <p:sldId id="344" r:id="rId18"/>
    <p:sldId id="333" r:id="rId19"/>
    <p:sldId id="308" r:id="rId20"/>
    <p:sldId id="356" r:id="rId21"/>
    <p:sldId id="370" r:id="rId22"/>
    <p:sldId id="369" r:id="rId23"/>
    <p:sldId id="355" r:id="rId24"/>
    <p:sldId id="324" r:id="rId25"/>
    <p:sldId id="337" r:id="rId26"/>
    <p:sldId id="311" r:id="rId27"/>
    <p:sldId id="360" r:id="rId28"/>
    <p:sldId id="330" r:id="rId29"/>
    <p:sldId id="338" r:id="rId30"/>
    <p:sldId id="339" r:id="rId31"/>
    <p:sldId id="358" r:id="rId32"/>
    <p:sldId id="362" r:id="rId33"/>
    <p:sldId id="367" r:id="rId34"/>
    <p:sldId id="363" r:id="rId35"/>
    <p:sldId id="366" r:id="rId36"/>
    <p:sldId id="299" r:id="rId37"/>
    <p:sldId id="261" r:id="rId38"/>
    <p:sldId id="257" r:id="rId39"/>
    <p:sldId id="293" r:id="rId40"/>
    <p:sldId id="297" r:id="rId41"/>
    <p:sldId id="303" r:id="rId42"/>
    <p:sldId id="263" r:id="rId43"/>
    <p:sldId id="264" r:id="rId44"/>
    <p:sldId id="265" r:id="rId45"/>
    <p:sldId id="266" r:id="rId46"/>
    <p:sldId id="267" r:id="rId47"/>
    <p:sldId id="269" r:id="rId48"/>
    <p:sldId id="298" r:id="rId49"/>
    <p:sldId id="268" r:id="rId50"/>
    <p:sldId id="272" r:id="rId51"/>
  </p:sldIdLst>
  <p:sldSz cx="12192000" cy="6858000"/>
  <p:notesSz cx="6858000" cy="9144000"/>
  <p:embeddedFontLst>
    <p:embeddedFont>
      <p:font typeface="DIN 2014" panose="020B0604020202020204" charset="0"/>
      <p:regular r:id="rId54"/>
      <p:italic r:id="rId55"/>
    </p:embeddedFont>
    <p:embeddedFont>
      <p:font typeface="DIN 2014 Bold" panose="020B0604020202020204" charset="0"/>
      <p:bold r:id="rId56"/>
      <p:italic r:id="rId57"/>
      <p:boldItalic r:id="rId58"/>
    </p:embeddedFont>
    <p:embeddedFont>
      <p:font typeface="Georgia" panose="02040502050405020303" pitchFamily="18" charset="0"/>
      <p:regular r:id="rId59"/>
      <p:bold r:id="rId60"/>
      <p:italic r:id="rId61"/>
      <p:boldItalic r:id="rId62"/>
    </p:embeddedFont>
    <p:embeddedFont>
      <p:font typeface="Open Sans" panose="020B0606030504020204" pitchFamily="34" charset="0"/>
      <p:regular r:id="rId63"/>
      <p:bold r:id="rId64"/>
      <p:italic r:id="rId65"/>
      <p:boldItalic r:id="rId66"/>
    </p:embeddedFont>
    <p:embeddedFont>
      <p:font typeface="Roboto" panose="02000000000000000000" pitchFamily="2" charset="0"/>
      <p:regular r:id="rId67"/>
      <p:bold r:id="rId68"/>
      <p:italic r:id="rId69"/>
      <p:boldItalic r:id="rId70"/>
    </p:embeddedFont>
    <p:embeddedFont>
      <p:font typeface="Roboto Slab" pitchFamily="2" charset="0"/>
      <p:regular r:id="rId71"/>
      <p:bold r:id="rId7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4D1493A1-F61E-47FB-A29C-0F340C114F38}">
          <p14:sldIdLst>
            <p14:sldId id="365"/>
          </p14:sldIdLst>
        </p14:section>
        <p14:section name="Title Slides - Pick One" id="{93572854-337B-5D4B-AD9F-99CAA1996A5E}">
          <p14:sldIdLst>
            <p14:sldId id="307"/>
            <p14:sldId id="306"/>
            <p14:sldId id="305"/>
          </p14:sldIdLst>
        </p14:section>
        <p14:section name="Templates to Adapt if Adding Content" id="{7358EA73-426C-BB4A-936A-331577AEB770}">
          <p14:sldIdLst>
            <p14:sldId id="280"/>
            <p14:sldId id="310"/>
            <p14:sldId id="279"/>
            <p14:sldId id="296"/>
          </p14:sldIdLst>
        </p14:section>
        <p14:section name="Cultivating Well-Being at Tech" id="{7420EDD2-C20C-3E44-B3CB-35AE24C95C32}">
          <p14:sldIdLst>
            <p14:sldId id="314"/>
            <p14:sldId id="322"/>
            <p14:sldId id="325"/>
            <p14:sldId id="344"/>
            <p14:sldId id="333"/>
            <p14:sldId id="308"/>
            <p14:sldId id="356"/>
            <p14:sldId id="370"/>
            <p14:sldId id="369"/>
            <p14:sldId id="355"/>
          </p14:sldIdLst>
        </p14:section>
        <p14:section name="Health promotion language" id="{F4237B0F-8049-5B46-89A1-5AB637AEF58C}">
          <p14:sldIdLst>
            <p14:sldId id="324"/>
            <p14:sldId id="337"/>
            <p14:sldId id="311"/>
            <p14:sldId id="360"/>
            <p14:sldId id="330"/>
            <p14:sldId id="338"/>
            <p14:sldId id="339"/>
            <p14:sldId id="358"/>
          </p14:sldIdLst>
        </p14:section>
        <p14:section name="Discussion" id="{75563C2B-7142-43E0-8F43-6A952283F914}">
          <p14:sldIdLst>
            <p14:sldId id="362"/>
            <p14:sldId id="367"/>
            <p14:sldId id="363"/>
            <p14:sldId id="366"/>
          </p14:sldIdLst>
        </p14:section>
        <p14:section name="Appendix" id="{84A50910-7987-8A46-99C3-4B9CDA4F0B84}">
          <p14:sldIdLst>
            <p14:sldId id="299"/>
            <p14:sldId id="261"/>
            <p14:sldId id="257"/>
            <p14:sldId id="293"/>
            <p14:sldId id="297"/>
            <p14:sldId id="303"/>
            <p14:sldId id="263"/>
            <p14:sldId id="264"/>
            <p14:sldId id="265"/>
            <p14:sldId id="266"/>
            <p14:sldId id="267"/>
            <p14:sldId id="269"/>
            <p14:sldId id="298"/>
            <p14:sldId id="268"/>
            <p14:sldId id="2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C0D31D-5213-CB21-30CB-49E710E077E2}" name="Robinson, Malcolm" initials="" userId="S::mrobinson331@gatech.edu::6f5643d3-a142-4e9c-a50a-0a04b6c53d52" providerId="AD"/>
  <p188:author id="{3915319F-E721-68ED-D1E6-1313BB0B0CA3}" name="Zesiger, Heather A" initials="ZA" userId="S::hzesiger3@gatech.edu::9a16dc78-19e7-47f2-99ef-16f6e085bee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57"/>
    <a:srgbClr val="008C95"/>
    <a:srgbClr val="3A5DAE"/>
    <a:srgbClr val="64CCC9"/>
    <a:srgbClr val="000000"/>
    <a:srgbClr val="F0C44C"/>
    <a:srgbClr val="EAAA00"/>
    <a:srgbClr val="B3A369"/>
    <a:srgbClr val="F0EDE1"/>
    <a:srgbClr val="81AEB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BAE584-9E61-319D-89B6-7B7DE151EE9B}" v="89" dt="2024-12-10T20:31:38.8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0.fntdata"/><Relationship Id="rId68" Type="http://schemas.openxmlformats.org/officeDocument/2006/relationships/font" Target="fonts/font15.fntdata"/><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viewProps" Target="viewProps.xml"/><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font" Target="fonts/font8.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4.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font" Target="fonts/font2.fntdata"/><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esiger, Heather A" userId="S::hzesiger3@gatech.edu::9a16dc78-19e7-47f2-99ef-16f6e085bee3" providerId="AD" clId="Web-{E316114C-9C09-0B1E-A50D-C6EC29D03836}"/>
    <pc:docChg chg="addSld delSld modSld modSection">
      <pc:chgData name="Zesiger, Heather A" userId="S::hzesiger3@gatech.edu::9a16dc78-19e7-47f2-99ef-16f6e085bee3" providerId="AD" clId="Web-{E316114C-9C09-0B1E-A50D-C6EC29D03836}" dt="2024-11-14T19:59:21.314" v="324"/>
      <pc:docMkLst>
        <pc:docMk/>
      </pc:docMkLst>
      <pc:sldChg chg="new del">
        <pc:chgData name="Zesiger, Heather A" userId="S::hzesiger3@gatech.edu::9a16dc78-19e7-47f2-99ef-16f6e085bee3" providerId="AD" clId="Web-{E316114C-9C09-0B1E-A50D-C6EC29D03836}" dt="2024-11-14T19:58:00.824" v="322"/>
        <pc:sldMkLst>
          <pc:docMk/>
          <pc:sldMk cId="588766132" sldId="368"/>
        </pc:sldMkLst>
      </pc:sldChg>
      <pc:sldChg chg="addSp delSp modSp new">
        <pc:chgData name="Zesiger, Heather A" userId="S::hzesiger3@gatech.edu::9a16dc78-19e7-47f2-99ef-16f6e085bee3" providerId="AD" clId="Web-{E316114C-9C09-0B1E-A50D-C6EC29D03836}" dt="2024-11-14T19:59:21.314" v="324"/>
        <pc:sldMkLst>
          <pc:docMk/>
          <pc:sldMk cId="1828164738" sldId="369"/>
        </pc:sldMkLst>
        <pc:spChg chg="mod">
          <ac:chgData name="Zesiger, Heather A" userId="S::hzesiger3@gatech.edu::9a16dc78-19e7-47f2-99ef-16f6e085bee3" providerId="AD" clId="Web-{E316114C-9C09-0B1E-A50D-C6EC29D03836}" dt="2024-11-14T19:57:48.870" v="321" actId="20577"/>
          <ac:spMkLst>
            <pc:docMk/>
            <pc:sldMk cId="1828164738" sldId="369"/>
            <ac:spMk id="2" creationId="{5E99AC82-0A1C-3AB3-1B27-5FA3A42B9E14}"/>
          </ac:spMkLst>
        </pc:spChg>
        <pc:spChg chg="mod">
          <ac:chgData name="Zesiger, Heather A" userId="S::hzesiger3@gatech.edu::9a16dc78-19e7-47f2-99ef-16f6e085bee3" providerId="AD" clId="Web-{E316114C-9C09-0B1E-A50D-C6EC29D03836}" dt="2024-11-14T19:51:22.237" v="4" actId="20577"/>
          <ac:spMkLst>
            <pc:docMk/>
            <pc:sldMk cId="1828164738" sldId="369"/>
            <ac:spMk id="3" creationId="{920A2FA0-5B76-1FC8-75BC-A49F35C4AB04}"/>
          </ac:spMkLst>
        </pc:spChg>
        <pc:picChg chg="add del mod">
          <ac:chgData name="Zesiger, Heather A" userId="S::hzesiger3@gatech.edu::9a16dc78-19e7-47f2-99ef-16f6e085bee3" providerId="AD" clId="Web-{E316114C-9C09-0B1E-A50D-C6EC29D03836}" dt="2024-11-14T19:59:21.314" v="324"/>
          <ac:picMkLst>
            <pc:docMk/>
            <pc:sldMk cId="1828164738" sldId="369"/>
            <ac:picMk id="4" creationId="{BA934BBD-4371-9DFB-8761-AA0C0EE12B69}"/>
          </ac:picMkLst>
        </pc:picChg>
      </pc:sldChg>
    </pc:docChg>
  </pc:docChgLst>
  <pc:docChgLst>
    <pc:chgData name="Zesiger, Heather A" userId="9a16dc78-19e7-47f2-99ef-16f6e085bee3" providerId="ADAL" clId="{8F44D5B6-E646-4B9F-8B27-85677234E3AA}"/>
    <pc:docChg chg="undo custSel addSld delSld modSld sldOrd addSection delSection modSection">
      <pc:chgData name="Zesiger, Heather A" userId="9a16dc78-19e7-47f2-99ef-16f6e085bee3" providerId="ADAL" clId="{8F44D5B6-E646-4B9F-8B27-85677234E3AA}" dt="2024-11-13T19:29:01.363" v="2857" actId="113"/>
      <pc:docMkLst>
        <pc:docMk/>
      </pc:docMkLst>
      <pc:sldChg chg="add del ord">
        <pc:chgData name="Zesiger, Heather A" userId="9a16dc78-19e7-47f2-99ef-16f6e085bee3" providerId="ADAL" clId="{8F44D5B6-E646-4B9F-8B27-85677234E3AA}" dt="2024-11-13T15:18:57.687" v="560" actId="2696"/>
        <pc:sldMkLst>
          <pc:docMk/>
          <pc:sldMk cId="2110365467" sldId="305"/>
        </pc:sldMkLst>
      </pc:sldChg>
      <pc:sldChg chg="add del ord">
        <pc:chgData name="Zesiger, Heather A" userId="9a16dc78-19e7-47f2-99ef-16f6e085bee3" providerId="ADAL" clId="{8F44D5B6-E646-4B9F-8B27-85677234E3AA}" dt="2024-11-13T15:18:57.687" v="560" actId="2696"/>
        <pc:sldMkLst>
          <pc:docMk/>
          <pc:sldMk cId="3824870717" sldId="306"/>
        </pc:sldMkLst>
      </pc:sldChg>
      <pc:sldChg chg="add del ord">
        <pc:chgData name="Zesiger, Heather A" userId="9a16dc78-19e7-47f2-99ef-16f6e085bee3" providerId="ADAL" clId="{8F44D5B6-E646-4B9F-8B27-85677234E3AA}" dt="2024-11-13T15:18:57.687" v="560" actId="2696"/>
        <pc:sldMkLst>
          <pc:docMk/>
          <pc:sldMk cId="3862558325" sldId="307"/>
        </pc:sldMkLst>
      </pc:sldChg>
      <pc:sldChg chg="modNotesTx">
        <pc:chgData name="Zesiger, Heather A" userId="9a16dc78-19e7-47f2-99ef-16f6e085bee3" providerId="ADAL" clId="{8F44D5B6-E646-4B9F-8B27-85677234E3AA}" dt="2024-11-13T15:21:14.002" v="609" actId="20577"/>
        <pc:sldMkLst>
          <pc:docMk/>
          <pc:sldMk cId="1099355752" sldId="308"/>
        </pc:sldMkLst>
      </pc:sldChg>
      <pc:sldChg chg="addSp delSp modSp mod">
        <pc:chgData name="Zesiger, Heather A" userId="9a16dc78-19e7-47f2-99ef-16f6e085bee3" providerId="ADAL" clId="{8F44D5B6-E646-4B9F-8B27-85677234E3AA}" dt="2024-11-13T18:57:42.292" v="1756" actId="1076"/>
        <pc:sldMkLst>
          <pc:docMk/>
          <pc:sldMk cId="4232144336" sldId="311"/>
        </pc:sldMkLst>
        <pc:spChg chg="mod">
          <ac:chgData name="Zesiger, Heather A" userId="9a16dc78-19e7-47f2-99ef-16f6e085bee3" providerId="ADAL" clId="{8F44D5B6-E646-4B9F-8B27-85677234E3AA}" dt="2024-11-13T15:35:27.178" v="973" actId="27636"/>
          <ac:spMkLst>
            <pc:docMk/>
            <pc:sldMk cId="4232144336" sldId="311"/>
            <ac:spMk id="2" creationId="{C3B86D15-F767-04EA-6B75-7E3D3D3BDC20}"/>
          </ac:spMkLst>
        </pc:spChg>
        <pc:picChg chg="add mod ord modCrop">
          <ac:chgData name="Zesiger, Heather A" userId="9a16dc78-19e7-47f2-99ef-16f6e085bee3" providerId="ADAL" clId="{8F44D5B6-E646-4B9F-8B27-85677234E3AA}" dt="2024-11-13T18:57:32.130" v="1755" actId="14100"/>
          <ac:picMkLst>
            <pc:docMk/>
            <pc:sldMk cId="4232144336" sldId="311"/>
            <ac:picMk id="8" creationId="{ABFDAA63-13BC-DA12-C1E1-6557B5609FBD}"/>
          </ac:picMkLst>
        </pc:picChg>
        <pc:picChg chg="add mod">
          <ac:chgData name="Zesiger, Heather A" userId="9a16dc78-19e7-47f2-99ef-16f6e085bee3" providerId="ADAL" clId="{8F44D5B6-E646-4B9F-8B27-85677234E3AA}" dt="2024-11-13T18:57:42.292" v="1756" actId="1076"/>
          <ac:picMkLst>
            <pc:docMk/>
            <pc:sldMk cId="4232144336" sldId="311"/>
            <ac:picMk id="9" creationId="{509650F1-6F31-C356-1105-ACC4E57410DF}"/>
          </ac:picMkLst>
        </pc:picChg>
      </pc:sldChg>
      <pc:sldChg chg="addSp delSp modSp mod modNotesTx">
        <pc:chgData name="Zesiger, Heather A" userId="9a16dc78-19e7-47f2-99ef-16f6e085bee3" providerId="ADAL" clId="{8F44D5B6-E646-4B9F-8B27-85677234E3AA}" dt="2024-11-13T14:03:07.795" v="365" actId="20577"/>
        <pc:sldMkLst>
          <pc:docMk/>
          <pc:sldMk cId="2347990823" sldId="314"/>
        </pc:sldMkLst>
        <pc:spChg chg="mod">
          <ac:chgData name="Zesiger, Heather A" userId="9a16dc78-19e7-47f2-99ef-16f6e085bee3" providerId="ADAL" clId="{8F44D5B6-E646-4B9F-8B27-85677234E3AA}" dt="2024-11-13T13:56:55.256" v="8" actId="20577"/>
          <ac:spMkLst>
            <pc:docMk/>
            <pc:sldMk cId="2347990823" sldId="314"/>
            <ac:spMk id="2" creationId="{88B98A02-B3C7-8A20-70BE-F693F8298621}"/>
          </ac:spMkLst>
        </pc:spChg>
        <pc:spChg chg="mod">
          <ac:chgData name="Zesiger, Heather A" userId="9a16dc78-19e7-47f2-99ef-16f6e085bee3" providerId="ADAL" clId="{8F44D5B6-E646-4B9F-8B27-85677234E3AA}" dt="2024-11-13T13:59:43.996" v="29" actId="255"/>
          <ac:spMkLst>
            <pc:docMk/>
            <pc:sldMk cId="2347990823" sldId="314"/>
            <ac:spMk id="4" creationId="{88C61021-43BE-6321-063C-E11195E7B4AC}"/>
          </ac:spMkLst>
        </pc:spChg>
        <pc:picChg chg="add mod ord modCrop">
          <ac:chgData name="Zesiger, Heather A" userId="9a16dc78-19e7-47f2-99ef-16f6e085bee3" providerId="ADAL" clId="{8F44D5B6-E646-4B9F-8B27-85677234E3AA}" dt="2024-11-13T13:59:15.974" v="26" actId="167"/>
          <ac:picMkLst>
            <pc:docMk/>
            <pc:sldMk cId="2347990823" sldId="314"/>
            <ac:picMk id="7" creationId="{8257F8ED-6AF5-CF74-483D-D497B032FDCC}"/>
          </ac:picMkLst>
        </pc:picChg>
      </pc:sldChg>
      <pc:sldChg chg="modSp mod">
        <pc:chgData name="Zesiger, Heather A" userId="9a16dc78-19e7-47f2-99ef-16f6e085bee3" providerId="ADAL" clId="{8F44D5B6-E646-4B9F-8B27-85677234E3AA}" dt="2024-11-13T15:21:57.845" v="610" actId="207"/>
        <pc:sldMkLst>
          <pc:docMk/>
          <pc:sldMk cId="3814240723" sldId="315"/>
        </pc:sldMkLst>
        <pc:spChg chg="mod">
          <ac:chgData name="Zesiger, Heather A" userId="9a16dc78-19e7-47f2-99ef-16f6e085bee3" providerId="ADAL" clId="{8F44D5B6-E646-4B9F-8B27-85677234E3AA}" dt="2024-11-13T15:21:57.845" v="610" actId="207"/>
          <ac:spMkLst>
            <pc:docMk/>
            <pc:sldMk cId="3814240723" sldId="315"/>
            <ac:spMk id="6" creationId="{B95E042A-48F0-47CE-AC4D-46C492F81836}"/>
          </ac:spMkLst>
        </pc:spChg>
      </pc:sldChg>
      <pc:sldChg chg="modSp mod modNotesTx">
        <pc:chgData name="Zesiger, Heather A" userId="9a16dc78-19e7-47f2-99ef-16f6e085bee3" providerId="ADAL" clId="{8F44D5B6-E646-4B9F-8B27-85677234E3AA}" dt="2024-11-13T14:04:05.845" v="406" actId="20577"/>
        <pc:sldMkLst>
          <pc:docMk/>
          <pc:sldMk cId="781806419" sldId="322"/>
        </pc:sldMkLst>
        <pc:spChg chg="mod">
          <ac:chgData name="Zesiger, Heather A" userId="9a16dc78-19e7-47f2-99ef-16f6e085bee3" providerId="ADAL" clId="{8F44D5B6-E646-4B9F-8B27-85677234E3AA}" dt="2024-11-13T14:04:05.845" v="406" actId="20577"/>
          <ac:spMkLst>
            <pc:docMk/>
            <pc:sldMk cId="781806419" sldId="322"/>
            <ac:spMk id="4" creationId="{88C61021-43BE-6321-063C-E11195E7B4AC}"/>
          </ac:spMkLst>
        </pc:spChg>
      </pc:sldChg>
      <pc:sldChg chg="modNotesTx">
        <pc:chgData name="Zesiger, Heather A" userId="9a16dc78-19e7-47f2-99ef-16f6e085bee3" providerId="ADAL" clId="{8F44D5B6-E646-4B9F-8B27-85677234E3AA}" dt="2024-11-13T15:23:32.727" v="757" actId="20577"/>
        <pc:sldMkLst>
          <pc:docMk/>
          <pc:sldMk cId="2076623113" sldId="324"/>
        </pc:sldMkLst>
      </pc:sldChg>
      <pc:sldChg chg="modNotesTx">
        <pc:chgData name="Zesiger, Heather A" userId="9a16dc78-19e7-47f2-99ef-16f6e085bee3" providerId="ADAL" clId="{8F44D5B6-E646-4B9F-8B27-85677234E3AA}" dt="2024-11-13T14:06:15.705" v="551" actId="20577"/>
        <pc:sldMkLst>
          <pc:docMk/>
          <pc:sldMk cId="2053291451" sldId="325"/>
        </pc:sldMkLst>
      </pc:sldChg>
      <pc:sldChg chg="del">
        <pc:chgData name="Zesiger, Heather A" userId="9a16dc78-19e7-47f2-99ef-16f6e085bee3" providerId="ADAL" clId="{8F44D5B6-E646-4B9F-8B27-85677234E3AA}" dt="2024-11-13T18:40:31.850" v="1647" actId="2696"/>
        <pc:sldMkLst>
          <pc:docMk/>
          <pc:sldMk cId="3645330219" sldId="328"/>
        </pc:sldMkLst>
      </pc:sldChg>
      <pc:sldChg chg="del">
        <pc:chgData name="Zesiger, Heather A" userId="9a16dc78-19e7-47f2-99ef-16f6e085bee3" providerId="ADAL" clId="{8F44D5B6-E646-4B9F-8B27-85677234E3AA}" dt="2024-11-13T18:40:31.850" v="1647" actId="2696"/>
        <pc:sldMkLst>
          <pc:docMk/>
          <pc:sldMk cId="3797896224" sldId="329"/>
        </pc:sldMkLst>
      </pc:sldChg>
      <pc:sldChg chg="modSp mod modNotesTx">
        <pc:chgData name="Zesiger, Heather A" userId="9a16dc78-19e7-47f2-99ef-16f6e085bee3" providerId="ADAL" clId="{8F44D5B6-E646-4B9F-8B27-85677234E3AA}" dt="2024-11-13T18:36:34.272" v="1601" actId="20577"/>
        <pc:sldMkLst>
          <pc:docMk/>
          <pc:sldMk cId="2358744855" sldId="330"/>
        </pc:sldMkLst>
        <pc:spChg chg="mod">
          <ac:chgData name="Zesiger, Heather A" userId="9a16dc78-19e7-47f2-99ef-16f6e085bee3" providerId="ADAL" clId="{8F44D5B6-E646-4B9F-8B27-85677234E3AA}" dt="2024-11-13T18:35:55.981" v="1600" actId="20577"/>
          <ac:spMkLst>
            <pc:docMk/>
            <pc:sldMk cId="2358744855" sldId="330"/>
            <ac:spMk id="3" creationId="{567D05D1-158B-6D79-E620-E57CDF6530FA}"/>
          </ac:spMkLst>
        </pc:spChg>
        <pc:spChg chg="mod">
          <ac:chgData name="Zesiger, Heather A" userId="9a16dc78-19e7-47f2-99ef-16f6e085bee3" providerId="ADAL" clId="{8F44D5B6-E646-4B9F-8B27-85677234E3AA}" dt="2024-11-13T18:26:00.499" v="983" actId="20577"/>
          <ac:spMkLst>
            <pc:docMk/>
            <pc:sldMk cId="2358744855" sldId="330"/>
            <ac:spMk id="13" creationId="{7B2EF301-98C9-C19E-1EFD-555EF1621D9E}"/>
          </ac:spMkLst>
        </pc:spChg>
        <pc:spChg chg="mod">
          <ac:chgData name="Zesiger, Heather A" userId="9a16dc78-19e7-47f2-99ef-16f6e085bee3" providerId="ADAL" clId="{8F44D5B6-E646-4B9F-8B27-85677234E3AA}" dt="2024-11-13T18:27:11.707" v="1030" actId="14100"/>
          <ac:spMkLst>
            <pc:docMk/>
            <pc:sldMk cId="2358744855" sldId="330"/>
            <ac:spMk id="22" creationId="{C3052FA5-0ED2-4279-C0CB-55ACA4D10E9C}"/>
          </ac:spMkLst>
        </pc:spChg>
        <pc:spChg chg="mod">
          <ac:chgData name="Zesiger, Heather A" userId="9a16dc78-19e7-47f2-99ef-16f6e085bee3" providerId="ADAL" clId="{8F44D5B6-E646-4B9F-8B27-85677234E3AA}" dt="2024-11-13T18:27:01.228" v="1028" actId="14100"/>
          <ac:spMkLst>
            <pc:docMk/>
            <pc:sldMk cId="2358744855" sldId="330"/>
            <ac:spMk id="25" creationId="{FD8BD5E1-F903-6038-1494-20CD806521C3}"/>
          </ac:spMkLst>
        </pc:spChg>
        <pc:cxnChg chg="mod">
          <ac:chgData name="Zesiger, Heather A" userId="9a16dc78-19e7-47f2-99ef-16f6e085bee3" providerId="ADAL" clId="{8F44D5B6-E646-4B9F-8B27-85677234E3AA}" dt="2024-11-13T18:27:11.707" v="1030" actId="14100"/>
          <ac:cxnSpMkLst>
            <pc:docMk/>
            <pc:sldMk cId="2358744855" sldId="330"/>
            <ac:cxnSpMk id="19" creationId="{586B026E-9A44-960F-4016-BCB330658B6F}"/>
          </ac:cxnSpMkLst>
        </pc:cxnChg>
      </pc:sldChg>
      <pc:sldChg chg="del">
        <pc:chgData name="Zesiger, Heather A" userId="9a16dc78-19e7-47f2-99ef-16f6e085bee3" providerId="ADAL" clId="{8F44D5B6-E646-4B9F-8B27-85677234E3AA}" dt="2024-11-13T18:40:31.850" v="1647" actId="2696"/>
        <pc:sldMkLst>
          <pc:docMk/>
          <pc:sldMk cId="664511311" sldId="331"/>
        </pc:sldMkLst>
      </pc:sldChg>
      <pc:sldChg chg="modSp mod">
        <pc:chgData name="Zesiger, Heather A" userId="9a16dc78-19e7-47f2-99ef-16f6e085bee3" providerId="ADAL" clId="{8F44D5B6-E646-4B9F-8B27-85677234E3AA}" dt="2024-11-13T15:20:44.998" v="574" actId="1076"/>
        <pc:sldMkLst>
          <pc:docMk/>
          <pc:sldMk cId="2603872078" sldId="333"/>
        </pc:sldMkLst>
        <pc:spChg chg="mod">
          <ac:chgData name="Zesiger, Heather A" userId="9a16dc78-19e7-47f2-99ef-16f6e085bee3" providerId="ADAL" clId="{8F44D5B6-E646-4B9F-8B27-85677234E3AA}" dt="2024-11-13T15:19:59.148" v="566" actId="20577"/>
          <ac:spMkLst>
            <pc:docMk/>
            <pc:sldMk cId="2603872078" sldId="333"/>
            <ac:spMk id="4" creationId="{81C56E6E-44E8-784E-447F-E166D48CD094}"/>
          </ac:spMkLst>
        </pc:spChg>
        <pc:picChg chg="mod ord">
          <ac:chgData name="Zesiger, Heather A" userId="9a16dc78-19e7-47f2-99ef-16f6e085bee3" providerId="ADAL" clId="{8F44D5B6-E646-4B9F-8B27-85677234E3AA}" dt="2024-11-13T15:20:44.998" v="574" actId="1076"/>
          <ac:picMkLst>
            <pc:docMk/>
            <pc:sldMk cId="2603872078" sldId="333"/>
            <ac:picMk id="6" creationId="{E88869E4-DFC5-5DC3-292E-A5A8BD04A033}"/>
          </ac:picMkLst>
        </pc:picChg>
      </pc:sldChg>
      <pc:sldChg chg="del">
        <pc:chgData name="Zesiger, Heather A" userId="9a16dc78-19e7-47f2-99ef-16f6e085bee3" providerId="ADAL" clId="{8F44D5B6-E646-4B9F-8B27-85677234E3AA}" dt="2024-11-13T18:40:31.850" v="1647" actId="2696"/>
        <pc:sldMkLst>
          <pc:docMk/>
          <pc:sldMk cId="1190545950" sldId="334"/>
        </pc:sldMkLst>
      </pc:sldChg>
      <pc:sldChg chg="modSp mod">
        <pc:chgData name="Zesiger, Heather A" userId="9a16dc78-19e7-47f2-99ef-16f6e085bee3" providerId="ADAL" clId="{8F44D5B6-E646-4B9F-8B27-85677234E3AA}" dt="2024-11-13T15:33:17.746" v="904" actId="20577"/>
        <pc:sldMkLst>
          <pc:docMk/>
          <pc:sldMk cId="2733680124" sldId="337"/>
        </pc:sldMkLst>
        <pc:spChg chg="mod">
          <ac:chgData name="Zesiger, Heather A" userId="9a16dc78-19e7-47f2-99ef-16f6e085bee3" providerId="ADAL" clId="{8F44D5B6-E646-4B9F-8B27-85677234E3AA}" dt="2024-11-13T15:33:17.746" v="904" actId="20577"/>
          <ac:spMkLst>
            <pc:docMk/>
            <pc:sldMk cId="2733680124" sldId="337"/>
            <ac:spMk id="6" creationId="{57631C14-8618-C4F6-B98F-6D5053525A57}"/>
          </ac:spMkLst>
        </pc:spChg>
        <pc:spChg chg="mod">
          <ac:chgData name="Zesiger, Heather A" userId="9a16dc78-19e7-47f2-99ef-16f6e085bee3" providerId="ADAL" clId="{8F44D5B6-E646-4B9F-8B27-85677234E3AA}" dt="2024-11-13T15:33:07.860" v="902" actId="20577"/>
          <ac:spMkLst>
            <pc:docMk/>
            <pc:sldMk cId="2733680124" sldId="337"/>
            <ac:spMk id="14" creationId="{D926E021-078C-02DC-8DB6-75F64E00FA47}"/>
          </ac:spMkLst>
        </pc:spChg>
      </pc:sldChg>
      <pc:sldChg chg="modSp mod">
        <pc:chgData name="Zesiger, Heather A" userId="9a16dc78-19e7-47f2-99ef-16f6e085bee3" providerId="ADAL" clId="{8F44D5B6-E646-4B9F-8B27-85677234E3AA}" dt="2024-11-13T18:27:38.359" v="1031" actId="255"/>
        <pc:sldMkLst>
          <pc:docMk/>
          <pc:sldMk cId="946048548" sldId="338"/>
        </pc:sldMkLst>
        <pc:spChg chg="mod">
          <ac:chgData name="Zesiger, Heather A" userId="9a16dc78-19e7-47f2-99ef-16f6e085bee3" providerId="ADAL" clId="{8F44D5B6-E646-4B9F-8B27-85677234E3AA}" dt="2024-11-13T18:27:38.359" v="1031" actId="255"/>
          <ac:spMkLst>
            <pc:docMk/>
            <pc:sldMk cId="946048548" sldId="338"/>
            <ac:spMk id="4" creationId="{39BEE19F-8012-AA74-B40C-31FF75433E1F}"/>
          </ac:spMkLst>
        </pc:spChg>
      </pc:sldChg>
      <pc:sldChg chg="modNotesTx">
        <pc:chgData name="Zesiger, Heather A" userId="9a16dc78-19e7-47f2-99ef-16f6e085bee3" providerId="ADAL" clId="{8F44D5B6-E646-4B9F-8B27-85677234E3AA}" dt="2024-11-13T18:28:41.259" v="1170" actId="20577"/>
        <pc:sldMkLst>
          <pc:docMk/>
          <pc:sldMk cId="2691016884" sldId="339"/>
        </pc:sldMkLst>
      </pc:sldChg>
      <pc:sldChg chg="del">
        <pc:chgData name="Zesiger, Heather A" userId="9a16dc78-19e7-47f2-99ef-16f6e085bee3" providerId="ADAL" clId="{8F44D5B6-E646-4B9F-8B27-85677234E3AA}" dt="2024-11-13T18:40:31.850" v="1647" actId="2696"/>
        <pc:sldMkLst>
          <pc:docMk/>
          <pc:sldMk cId="1519178070" sldId="342"/>
        </pc:sldMkLst>
      </pc:sldChg>
      <pc:sldChg chg="del">
        <pc:chgData name="Zesiger, Heather A" userId="9a16dc78-19e7-47f2-99ef-16f6e085bee3" providerId="ADAL" clId="{8F44D5B6-E646-4B9F-8B27-85677234E3AA}" dt="2024-11-13T18:40:49.583" v="1648" actId="47"/>
        <pc:sldMkLst>
          <pc:docMk/>
          <pc:sldMk cId="2553988327" sldId="343"/>
        </pc:sldMkLst>
      </pc:sldChg>
      <pc:sldChg chg="modSp mod">
        <pc:chgData name="Zesiger, Heather A" userId="9a16dc78-19e7-47f2-99ef-16f6e085bee3" providerId="ADAL" clId="{8F44D5B6-E646-4B9F-8B27-85677234E3AA}" dt="2024-11-13T15:19:35.254" v="562" actId="13926"/>
        <pc:sldMkLst>
          <pc:docMk/>
          <pc:sldMk cId="2636470562" sldId="344"/>
        </pc:sldMkLst>
        <pc:spChg chg="mod">
          <ac:chgData name="Zesiger, Heather A" userId="9a16dc78-19e7-47f2-99ef-16f6e085bee3" providerId="ADAL" clId="{8F44D5B6-E646-4B9F-8B27-85677234E3AA}" dt="2024-11-13T15:19:35.254" v="562" actId="13926"/>
          <ac:spMkLst>
            <pc:docMk/>
            <pc:sldMk cId="2636470562" sldId="344"/>
            <ac:spMk id="4" creationId="{4DC6A6A0-86FF-9792-5820-0C783EE9A3C2}"/>
          </ac:spMkLst>
        </pc:spChg>
      </pc:sldChg>
      <pc:sldChg chg="modSp mod">
        <pc:chgData name="Zesiger, Heather A" userId="9a16dc78-19e7-47f2-99ef-16f6e085bee3" providerId="ADAL" clId="{8F44D5B6-E646-4B9F-8B27-85677234E3AA}" dt="2024-11-13T15:22:05.362" v="611" actId="207"/>
        <pc:sldMkLst>
          <pc:docMk/>
          <pc:sldMk cId="4219721446" sldId="345"/>
        </pc:sldMkLst>
        <pc:spChg chg="mod">
          <ac:chgData name="Zesiger, Heather A" userId="9a16dc78-19e7-47f2-99ef-16f6e085bee3" providerId="ADAL" clId="{8F44D5B6-E646-4B9F-8B27-85677234E3AA}" dt="2024-11-13T15:22:05.362" v="611" actId="207"/>
          <ac:spMkLst>
            <pc:docMk/>
            <pc:sldMk cId="4219721446" sldId="345"/>
            <ac:spMk id="6" creationId="{09C63B59-74F7-172B-E15B-2579C6FBC2B4}"/>
          </ac:spMkLst>
        </pc:spChg>
      </pc:sldChg>
      <pc:sldChg chg="del">
        <pc:chgData name="Zesiger, Heather A" userId="9a16dc78-19e7-47f2-99ef-16f6e085bee3" providerId="ADAL" clId="{8F44D5B6-E646-4B9F-8B27-85677234E3AA}" dt="2024-11-13T18:40:31.850" v="1647" actId="2696"/>
        <pc:sldMkLst>
          <pc:docMk/>
          <pc:sldMk cId="2665342062" sldId="346"/>
        </pc:sldMkLst>
      </pc:sldChg>
      <pc:sldChg chg="del">
        <pc:chgData name="Zesiger, Heather A" userId="9a16dc78-19e7-47f2-99ef-16f6e085bee3" providerId="ADAL" clId="{8F44D5B6-E646-4B9F-8B27-85677234E3AA}" dt="2024-11-13T18:40:31.850" v="1647" actId="2696"/>
        <pc:sldMkLst>
          <pc:docMk/>
          <pc:sldMk cId="1101169097" sldId="347"/>
        </pc:sldMkLst>
      </pc:sldChg>
      <pc:sldChg chg="del">
        <pc:chgData name="Zesiger, Heather A" userId="9a16dc78-19e7-47f2-99ef-16f6e085bee3" providerId="ADAL" clId="{8F44D5B6-E646-4B9F-8B27-85677234E3AA}" dt="2024-11-13T18:40:12.590" v="1646" actId="2696"/>
        <pc:sldMkLst>
          <pc:docMk/>
          <pc:sldMk cId="2037731926" sldId="348"/>
        </pc:sldMkLst>
      </pc:sldChg>
      <pc:sldChg chg="del">
        <pc:chgData name="Zesiger, Heather A" userId="9a16dc78-19e7-47f2-99ef-16f6e085bee3" providerId="ADAL" clId="{8F44D5B6-E646-4B9F-8B27-85677234E3AA}" dt="2024-11-13T18:40:12.590" v="1646" actId="2696"/>
        <pc:sldMkLst>
          <pc:docMk/>
          <pc:sldMk cId="1489533563" sldId="349"/>
        </pc:sldMkLst>
      </pc:sldChg>
      <pc:sldChg chg="del">
        <pc:chgData name="Zesiger, Heather A" userId="9a16dc78-19e7-47f2-99ef-16f6e085bee3" providerId="ADAL" clId="{8F44D5B6-E646-4B9F-8B27-85677234E3AA}" dt="2024-11-13T18:40:12.590" v="1646" actId="2696"/>
        <pc:sldMkLst>
          <pc:docMk/>
          <pc:sldMk cId="1650150961" sldId="351"/>
        </pc:sldMkLst>
      </pc:sldChg>
      <pc:sldChg chg="del">
        <pc:chgData name="Zesiger, Heather A" userId="9a16dc78-19e7-47f2-99ef-16f6e085bee3" providerId="ADAL" clId="{8F44D5B6-E646-4B9F-8B27-85677234E3AA}" dt="2024-11-13T18:40:12.590" v="1646" actId="2696"/>
        <pc:sldMkLst>
          <pc:docMk/>
          <pc:sldMk cId="4200303121" sldId="353"/>
        </pc:sldMkLst>
      </pc:sldChg>
      <pc:sldChg chg="del">
        <pc:chgData name="Zesiger, Heather A" userId="9a16dc78-19e7-47f2-99ef-16f6e085bee3" providerId="ADAL" clId="{8F44D5B6-E646-4B9F-8B27-85677234E3AA}" dt="2024-11-13T18:40:12.590" v="1646" actId="2696"/>
        <pc:sldMkLst>
          <pc:docMk/>
          <pc:sldMk cId="4051038056" sldId="354"/>
        </pc:sldMkLst>
      </pc:sldChg>
      <pc:sldChg chg="modNotesTx">
        <pc:chgData name="Zesiger, Heather A" userId="9a16dc78-19e7-47f2-99ef-16f6e085bee3" providerId="ADAL" clId="{8F44D5B6-E646-4B9F-8B27-85677234E3AA}" dt="2024-11-13T15:22:50.473" v="729" actId="20577"/>
        <pc:sldMkLst>
          <pc:docMk/>
          <pc:sldMk cId="4145694954" sldId="355"/>
        </pc:sldMkLst>
      </pc:sldChg>
      <pc:sldChg chg="modSp mod modNotesTx">
        <pc:chgData name="Zesiger, Heather A" userId="9a16dc78-19e7-47f2-99ef-16f6e085bee3" providerId="ADAL" clId="{8F44D5B6-E646-4B9F-8B27-85677234E3AA}" dt="2024-11-13T18:39:49.771" v="1645" actId="20577"/>
        <pc:sldMkLst>
          <pc:docMk/>
          <pc:sldMk cId="2656921749" sldId="356"/>
        </pc:sldMkLst>
        <pc:spChg chg="mod">
          <ac:chgData name="Zesiger, Heather A" userId="9a16dc78-19e7-47f2-99ef-16f6e085bee3" providerId="ADAL" clId="{8F44D5B6-E646-4B9F-8B27-85677234E3AA}" dt="2024-11-13T18:38:38.144" v="1603" actId="1076"/>
          <ac:spMkLst>
            <pc:docMk/>
            <pc:sldMk cId="2656921749" sldId="356"/>
            <ac:spMk id="2" creationId="{B9BAEB85-34BE-2DCA-EC02-3A46FB47B681}"/>
          </ac:spMkLst>
        </pc:spChg>
        <pc:spChg chg="mod">
          <ac:chgData name="Zesiger, Heather A" userId="9a16dc78-19e7-47f2-99ef-16f6e085bee3" providerId="ADAL" clId="{8F44D5B6-E646-4B9F-8B27-85677234E3AA}" dt="2024-11-13T18:39:44.980" v="1626" actId="20577"/>
          <ac:spMkLst>
            <pc:docMk/>
            <pc:sldMk cId="2656921749" sldId="356"/>
            <ac:spMk id="4" creationId="{04B80FC1-57C8-DB03-2369-02946857C2D6}"/>
          </ac:spMkLst>
        </pc:spChg>
      </pc:sldChg>
      <pc:sldChg chg="modSp mod ord modNotesTx">
        <pc:chgData name="Zesiger, Heather A" userId="9a16dc78-19e7-47f2-99ef-16f6e085bee3" providerId="ADAL" clId="{8F44D5B6-E646-4B9F-8B27-85677234E3AA}" dt="2024-11-13T18:59:56.752" v="1780"/>
        <pc:sldMkLst>
          <pc:docMk/>
          <pc:sldMk cId="3505938016" sldId="358"/>
        </pc:sldMkLst>
        <pc:spChg chg="mod">
          <ac:chgData name="Zesiger, Heather A" userId="9a16dc78-19e7-47f2-99ef-16f6e085bee3" providerId="ADAL" clId="{8F44D5B6-E646-4B9F-8B27-85677234E3AA}" dt="2024-11-13T18:28:56.126" v="1171" actId="255"/>
          <ac:spMkLst>
            <pc:docMk/>
            <pc:sldMk cId="3505938016" sldId="358"/>
            <ac:spMk id="4" creationId="{00FFACE2-E2A1-0C45-3AC2-FDED2F32C7F0}"/>
          </ac:spMkLst>
        </pc:spChg>
      </pc:sldChg>
      <pc:sldChg chg="del">
        <pc:chgData name="Zesiger, Heather A" userId="9a16dc78-19e7-47f2-99ef-16f6e085bee3" providerId="ADAL" clId="{8F44D5B6-E646-4B9F-8B27-85677234E3AA}" dt="2024-11-13T18:40:31.850" v="1647" actId="2696"/>
        <pc:sldMkLst>
          <pc:docMk/>
          <pc:sldMk cId="2623847904" sldId="359"/>
        </pc:sldMkLst>
      </pc:sldChg>
      <pc:sldChg chg="new add del ord">
        <pc:chgData name="Zesiger, Heather A" userId="9a16dc78-19e7-47f2-99ef-16f6e085bee3" providerId="ADAL" clId="{8F44D5B6-E646-4B9F-8B27-85677234E3AA}" dt="2024-11-13T15:19:05.378" v="561" actId="2696"/>
        <pc:sldMkLst>
          <pc:docMk/>
          <pc:sldMk cId="946561058" sldId="360"/>
        </pc:sldMkLst>
      </pc:sldChg>
      <pc:sldChg chg="add">
        <pc:chgData name="Zesiger, Heather A" userId="9a16dc78-19e7-47f2-99ef-16f6e085bee3" providerId="ADAL" clId="{8F44D5B6-E646-4B9F-8B27-85677234E3AA}" dt="2024-11-13T15:33:23.499" v="905" actId="2890"/>
        <pc:sldMkLst>
          <pc:docMk/>
          <pc:sldMk cId="1173798710" sldId="360"/>
        </pc:sldMkLst>
      </pc:sldChg>
      <pc:sldChg chg="addSp delSp modSp new del mod">
        <pc:chgData name="Zesiger, Heather A" userId="9a16dc78-19e7-47f2-99ef-16f6e085bee3" providerId="ADAL" clId="{8F44D5B6-E646-4B9F-8B27-85677234E3AA}" dt="2024-11-13T19:27:11.716" v="2750" actId="2696"/>
        <pc:sldMkLst>
          <pc:docMk/>
          <pc:sldMk cId="400616777" sldId="361"/>
        </pc:sldMkLst>
      </pc:sldChg>
      <pc:sldChg chg="modSp new mod ord">
        <pc:chgData name="Zesiger, Heather A" userId="9a16dc78-19e7-47f2-99ef-16f6e085bee3" providerId="ADAL" clId="{8F44D5B6-E646-4B9F-8B27-85677234E3AA}" dt="2024-11-13T18:43:08.599" v="1673"/>
        <pc:sldMkLst>
          <pc:docMk/>
          <pc:sldMk cId="2288956896" sldId="362"/>
        </pc:sldMkLst>
        <pc:spChg chg="mod">
          <ac:chgData name="Zesiger, Heather A" userId="9a16dc78-19e7-47f2-99ef-16f6e085bee3" providerId="ADAL" clId="{8F44D5B6-E646-4B9F-8B27-85677234E3AA}" dt="2024-11-13T18:43:03.748" v="1671" actId="20577"/>
          <ac:spMkLst>
            <pc:docMk/>
            <pc:sldMk cId="2288956896" sldId="362"/>
            <ac:spMk id="2" creationId="{06FEC851-9AF0-D97A-E17B-D6E3709D61C6}"/>
          </ac:spMkLst>
        </pc:spChg>
      </pc:sldChg>
      <pc:sldChg chg="delSp modSp new mod">
        <pc:chgData name="Zesiger, Heather A" userId="9a16dc78-19e7-47f2-99ef-16f6e085bee3" providerId="ADAL" clId="{8F44D5B6-E646-4B9F-8B27-85677234E3AA}" dt="2024-11-13T18:59:30.135" v="1778" actId="1076"/>
        <pc:sldMkLst>
          <pc:docMk/>
          <pc:sldMk cId="280475627" sldId="363"/>
        </pc:sldMkLst>
        <pc:spChg chg="mod">
          <ac:chgData name="Zesiger, Heather A" userId="9a16dc78-19e7-47f2-99ef-16f6e085bee3" providerId="ADAL" clId="{8F44D5B6-E646-4B9F-8B27-85677234E3AA}" dt="2024-11-13T18:59:30.135" v="1778" actId="1076"/>
          <ac:spMkLst>
            <pc:docMk/>
            <pc:sldMk cId="280475627" sldId="363"/>
            <ac:spMk id="2" creationId="{7616D068-8023-3006-6DD9-6351ED2DEF70}"/>
          </ac:spMkLst>
        </pc:spChg>
      </pc:sldChg>
      <pc:sldChg chg="new del">
        <pc:chgData name="Zesiger, Heather A" userId="9a16dc78-19e7-47f2-99ef-16f6e085bee3" providerId="ADAL" clId="{8F44D5B6-E646-4B9F-8B27-85677234E3AA}" dt="2024-11-13T19:00:50.344" v="1786" actId="2696"/>
        <pc:sldMkLst>
          <pc:docMk/>
          <pc:sldMk cId="3570613285" sldId="364"/>
        </pc:sldMkLst>
      </pc:sldChg>
      <pc:sldChg chg="modSp new mod">
        <pc:chgData name="Zesiger, Heather A" userId="9a16dc78-19e7-47f2-99ef-16f6e085bee3" providerId="ADAL" clId="{8F44D5B6-E646-4B9F-8B27-85677234E3AA}" dt="2024-11-13T19:29:01.363" v="2857" actId="113"/>
        <pc:sldMkLst>
          <pc:docMk/>
          <pc:sldMk cId="1325126511" sldId="365"/>
        </pc:sldMkLst>
        <pc:spChg chg="mod">
          <ac:chgData name="Zesiger, Heather A" userId="9a16dc78-19e7-47f2-99ef-16f6e085bee3" providerId="ADAL" clId="{8F44D5B6-E646-4B9F-8B27-85677234E3AA}" dt="2024-11-13T19:29:01.363" v="2857" actId="113"/>
          <ac:spMkLst>
            <pc:docMk/>
            <pc:sldMk cId="1325126511" sldId="365"/>
            <ac:spMk id="2" creationId="{5ED4E3C8-BC57-E975-5980-70E16D50F600}"/>
          </ac:spMkLst>
        </pc:spChg>
        <pc:spChg chg="mod">
          <ac:chgData name="Zesiger, Heather A" userId="9a16dc78-19e7-47f2-99ef-16f6e085bee3" providerId="ADAL" clId="{8F44D5B6-E646-4B9F-8B27-85677234E3AA}" dt="2024-11-13T19:00:57.765" v="1826" actId="20577"/>
          <ac:spMkLst>
            <pc:docMk/>
            <pc:sldMk cId="1325126511" sldId="365"/>
            <ac:spMk id="3" creationId="{C9F9CCB3-AD52-A73D-CA22-44E013640D1F}"/>
          </ac:spMkLst>
        </pc:spChg>
      </pc:sldChg>
      <pc:sldChg chg="addSp modSp new mod">
        <pc:chgData name="Zesiger, Heather A" userId="9a16dc78-19e7-47f2-99ef-16f6e085bee3" providerId="ADAL" clId="{8F44D5B6-E646-4B9F-8B27-85677234E3AA}" dt="2024-11-13T19:09:48.463" v="2749" actId="14100"/>
        <pc:sldMkLst>
          <pc:docMk/>
          <pc:sldMk cId="3368219229" sldId="366"/>
        </pc:sldMkLst>
        <pc:spChg chg="mod">
          <ac:chgData name="Zesiger, Heather A" userId="9a16dc78-19e7-47f2-99ef-16f6e085bee3" providerId="ADAL" clId="{8F44D5B6-E646-4B9F-8B27-85677234E3AA}" dt="2024-11-13T19:06:40.098" v="2629" actId="20577"/>
          <ac:spMkLst>
            <pc:docMk/>
            <pc:sldMk cId="3368219229" sldId="366"/>
            <ac:spMk id="2" creationId="{E51F6D0F-E340-FEE8-B895-B1D9325D008B}"/>
          </ac:spMkLst>
        </pc:spChg>
        <pc:spChg chg="mod">
          <ac:chgData name="Zesiger, Heather A" userId="9a16dc78-19e7-47f2-99ef-16f6e085bee3" providerId="ADAL" clId="{8F44D5B6-E646-4B9F-8B27-85677234E3AA}" dt="2024-11-13T19:06:14.497" v="2544" actId="20577"/>
          <ac:spMkLst>
            <pc:docMk/>
            <pc:sldMk cId="3368219229" sldId="366"/>
            <ac:spMk id="3" creationId="{8168A5D7-A69B-A7B1-F78E-D2ACD25AAAF9}"/>
          </ac:spMkLst>
        </pc:spChg>
        <pc:spChg chg="add mod">
          <ac:chgData name="Zesiger, Heather A" userId="9a16dc78-19e7-47f2-99ef-16f6e085bee3" providerId="ADAL" clId="{8F44D5B6-E646-4B9F-8B27-85677234E3AA}" dt="2024-11-13T19:07:09.107" v="2671" actId="14100"/>
          <ac:spMkLst>
            <pc:docMk/>
            <pc:sldMk cId="3368219229" sldId="366"/>
            <ac:spMk id="4" creationId="{7E33AA8E-B1CC-0C03-282F-919BDE97FDBC}"/>
          </ac:spMkLst>
        </pc:spChg>
        <pc:spChg chg="add mod">
          <ac:chgData name="Zesiger, Heather A" userId="9a16dc78-19e7-47f2-99ef-16f6e085bee3" providerId="ADAL" clId="{8F44D5B6-E646-4B9F-8B27-85677234E3AA}" dt="2024-11-13T19:07:51.909" v="2733" actId="1076"/>
          <ac:spMkLst>
            <pc:docMk/>
            <pc:sldMk cId="3368219229" sldId="366"/>
            <ac:spMk id="5" creationId="{9D54FAE9-AFA1-937E-95BC-8F364248CF63}"/>
          </ac:spMkLst>
        </pc:spChg>
        <pc:picChg chg="add mod modCrop">
          <ac:chgData name="Zesiger, Heather A" userId="9a16dc78-19e7-47f2-99ef-16f6e085bee3" providerId="ADAL" clId="{8F44D5B6-E646-4B9F-8B27-85677234E3AA}" dt="2024-11-13T19:09:48.463" v="2749" actId="14100"/>
          <ac:picMkLst>
            <pc:docMk/>
            <pc:sldMk cId="3368219229" sldId="366"/>
            <ac:picMk id="7" creationId="{1D5B5E0B-8F86-B7E4-7E9C-7E8E50CB7BEA}"/>
          </ac:picMkLst>
        </pc:picChg>
        <pc:picChg chg="add mod modCrop">
          <ac:chgData name="Zesiger, Heather A" userId="9a16dc78-19e7-47f2-99ef-16f6e085bee3" providerId="ADAL" clId="{8F44D5B6-E646-4B9F-8B27-85677234E3AA}" dt="2024-11-13T19:09:30.528" v="2748" actId="1076"/>
          <ac:picMkLst>
            <pc:docMk/>
            <pc:sldMk cId="3368219229" sldId="366"/>
            <ac:picMk id="9" creationId="{1FCA8A1A-43AC-CB42-A6F1-2522C6B85290}"/>
          </ac:picMkLst>
        </pc:picChg>
      </pc:sldChg>
      <pc:sldMasterChg chg="delSldLayout">
        <pc:chgData name="Zesiger, Heather A" userId="9a16dc78-19e7-47f2-99ef-16f6e085bee3" providerId="ADAL" clId="{8F44D5B6-E646-4B9F-8B27-85677234E3AA}" dt="2024-11-13T18:40:12.590" v="1646" actId="2696"/>
        <pc:sldMasterMkLst>
          <pc:docMk/>
          <pc:sldMasterMk cId="4265836520" sldId="2147483697"/>
        </pc:sldMasterMkLst>
        <pc:sldLayoutChg chg="del">
          <pc:chgData name="Zesiger, Heather A" userId="9a16dc78-19e7-47f2-99ef-16f6e085bee3" providerId="ADAL" clId="{8F44D5B6-E646-4B9F-8B27-85677234E3AA}" dt="2024-11-13T18:40:12.590" v="1646" actId="2696"/>
          <pc:sldLayoutMkLst>
            <pc:docMk/>
            <pc:sldMasterMk cId="4265836520" sldId="2147483697"/>
            <pc:sldLayoutMk cId="3462176295" sldId="2147483708"/>
          </pc:sldLayoutMkLst>
        </pc:sldLayoutChg>
      </pc:sldMasterChg>
    </pc:docChg>
  </pc:docChgLst>
  <pc:docChgLst>
    <pc:chgData name="Zesiger, Heather A" userId="S::hzesiger3@gatech.edu::9a16dc78-19e7-47f2-99ef-16f6e085bee3" providerId="AD" clId="Web-{DEBAE584-9E61-319D-89B6-7B7DE151EE9B}"/>
    <pc:docChg chg="modSld modSection">
      <pc:chgData name="Zesiger, Heather A" userId="S::hzesiger3@gatech.edu::9a16dc78-19e7-47f2-99ef-16f6e085bee3" providerId="AD" clId="Web-{DEBAE584-9E61-319D-89B6-7B7DE151EE9B}" dt="2024-12-10T20:31:38.813" v="204" actId="20577"/>
      <pc:docMkLst>
        <pc:docMk/>
      </pc:docMkLst>
      <pc:sldChg chg="addSp delSp modSp">
        <pc:chgData name="Zesiger, Heather A" userId="S::hzesiger3@gatech.edu::9a16dc78-19e7-47f2-99ef-16f6e085bee3" providerId="AD" clId="Web-{DEBAE584-9E61-319D-89B6-7B7DE151EE9B}" dt="2024-12-10T20:20:48.678" v="16" actId="20577"/>
        <pc:sldMkLst>
          <pc:docMk/>
          <pc:sldMk cId="3862558325" sldId="307"/>
        </pc:sldMkLst>
        <pc:spChg chg="add mod">
          <ac:chgData name="Zesiger, Heather A" userId="S::hzesiger3@gatech.edu::9a16dc78-19e7-47f2-99ef-16f6e085bee3" providerId="AD" clId="Web-{DEBAE584-9E61-319D-89B6-7B7DE151EE9B}" dt="2024-12-10T20:20:48.678" v="16" actId="20577"/>
          <ac:spMkLst>
            <pc:docMk/>
            <pc:sldMk cId="3862558325" sldId="307"/>
            <ac:spMk id="4" creationId="{4960B1C7-754A-F131-6FCE-215D9355F688}"/>
          </ac:spMkLst>
        </pc:spChg>
        <pc:picChg chg="del">
          <ac:chgData name="Zesiger, Heather A" userId="S::hzesiger3@gatech.edu::9a16dc78-19e7-47f2-99ef-16f6e085bee3" providerId="AD" clId="Web-{DEBAE584-9E61-319D-89B6-7B7DE151EE9B}" dt="2024-12-10T20:20:20.520" v="3"/>
          <ac:picMkLst>
            <pc:docMk/>
            <pc:sldMk cId="3862558325" sldId="307"/>
            <ac:picMk id="5" creationId="{A9D60163-397A-2126-6BB3-E581A91E3422}"/>
          </ac:picMkLst>
        </pc:picChg>
      </pc:sldChg>
      <pc:sldChg chg="modNotes">
        <pc:chgData name="Zesiger, Heather A" userId="S::hzesiger3@gatech.edu::9a16dc78-19e7-47f2-99ef-16f6e085bee3" providerId="AD" clId="Web-{DEBAE584-9E61-319D-89B6-7B7DE151EE9B}" dt="2024-12-10T20:23:11.261" v="56"/>
        <pc:sldMkLst>
          <pc:docMk/>
          <pc:sldMk cId="1099355752" sldId="308"/>
        </pc:sldMkLst>
      </pc:sldChg>
      <pc:sldChg chg="modNotes">
        <pc:chgData name="Zesiger, Heather A" userId="S::hzesiger3@gatech.edu::9a16dc78-19e7-47f2-99ef-16f6e085bee3" providerId="AD" clId="Web-{DEBAE584-9E61-319D-89B6-7B7DE151EE9B}" dt="2024-12-10T20:22:11.040" v="49"/>
        <pc:sldMkLst>
          <pc:docMk/>
          <pc:sldMk cId="2347990823" sldId="314"/>
        </pc:sldMkLst>
      </pc:sldChg>
      <pc:sldChg chg="modSp modNotes">
        <pc:chgData name="Zesiger, Heather A" userId="S::hzesiger3@gatech.edu::9a16dc78-19e7-47f2-99ef-16f6e085bee3" providerId="AD" clId="Web-{DEBAE584-9E61-319D-89B6-7B7DE151EE9B}" dt="2024-12-10T20:26:08.722" v="144"/>
        <pc:sldMkLst>
          <pc:docMk/>
          <pc:sldMk cId="2076623113" sldId="324"/>
        </pc:sldMkLst>
        <pc:spChg chg="mod">
          <ac:chgData name="Zesiger, Heather A" userId="S::hzesiger3@gatech.edu::9a16dc78-19e7-47f2-99ef-16f6e085bee3" providerId="AD" clId="Web-{DEBAE584-9E61-319D-89B6-7B7DE151EE9B}" dt="2024-12-10T20:25:58.690" v="142" actId="20577"/>
          <ac:spMkLst>
            <pc:docMk/>
            <pc:sldMk cId="2076623113" sldId="324"/>
            <ac:spMk id="12" creationId="{876A9639-CB68-EBB7-BE20-228521988EDC}"/>
          </ac:spMkLst>
        </pc:spChg>
      </pc:sldChg>
      <pc:sldChg chg="modSp">
        <pc:chgData name="Zesiger, Heather A" userId="S::hzesiger3@gatech.edu::9a16dc78-19e7-47f2-99ef-16f6e085bee3" providerId="AD" clId="Web-{DEBAE584-9E61-319D-89B6-7B7DE151EE9B}" dt="2024-12-10T20:31:38.813" v="204" actId="20577"/>
        <pc:sldMkLst>
          <pc:docMk/>
          <pc:sldMk cId="2053291451" sldId="325"/>
        </pc:sldMkLst>
        <pc:spChg chg="mod">
          <ac:chgData name="Zesiger, Heather A" userId="S::hzesiger3@gatech.edu::9a16dc78-19e7-47f2-99ef-16f6e085bee3" providerId="AD" clId="Web-{DEBAE584-9E61-319D-89B6-7B7DE151EE9B}" dt="2024-12-10T20:31:38.813" v="204" actId="20577"/>
          <ac:spMkLst>
            <pc:docMk/>
            <pc:sldMk cId="2053291451" sldId="325"/>
            <ac:spMk id="2" creationId="{511239E4-7F13-99D4-ECBB-042CB44699ED}"/>
          </ac:spMkLst>
        </pc:spChg>
      </pc:sldChg>
      <pc:sldChg chg="modNotes">
        <pc:chgData name="Zesiger, Heather A" userId="S::hzesiger3@gatech.edu::9a16dc78-19e7-47f2-99ef-16f6e085bee3" providerId="AD" clId="Web-{DEBAE584-9E61-319D-89B6-7B7DE151EE9B}" dt="2024-12-10T20:22:56.698" v="54"/>
        <pc:sldMkLst>
          <pc:docMk/>
          <pc:sldMk cId="2603872078" sldId="333"/>
        </pc:sldMkLst>
      </pc:sldChg>
      <pc:sldChg chg="modNotes">
        <pc:chgData name="Zesiger, Heather A" userId="S::hzesiger3@gatech.edu::9a16dc78-19e7-47f2-99ef-16f6e085bee3" providerId="AD" clId="Web-{DEBAE584-9E61-319D-89B6-7B7DE151EE9B}" dt="2024-12-10T20:27:20.772" v="146"/>
        <pc:sldMkLst>
          <pc:docMk/>
          <pc:sldMk cId="946048548" sldId="338"/>
        </pc:sldMkLst>
      </pc:sldChg>
      <pc:sldChg chg="modNotes">
        <pc:chgData name="Zesiger, Heather A" userId="S::hzesiger3@gatech.edu::9a16dc78-19e7-47f2-99ef-16f6e085bee3" providerId="AD" clId="Web-{DEBAE584-9E61-319D-89B6-7B7DE151EE9B}" dt="2024-12-10T20:28:08.070" v="181"/>
        <pc:sldMkLst>
          <pc:docMk/>
          <pc:sldMk cId="2691016884" sldId="339"/>
        </pc:sldMkLst>
      </pc:sldChg>
      <pc:sldChg chg="modNotes">
        <pc:chgData name="Zesiger, Heather A" userId="S::hzesiger3@gatech.edu::9a16dc78-19e7-47f2-99ef-16f6e085bee3" providerId="AD" clId="Web-{DEBAE584-9E61-319D-89B6-7B7DE151EE9B}" dt="2024-12-10T20:25:40.283" v="131"/>
        <pc:sldMkLst>
          <pc:docMk/>
          <pc:sldMk cId="4145694954" sldId="355"/>
        </pc:sldMkLst>
      </pc:sldChg>
      <pc:sldChg chg="modSp">
        <pc:chgData name="Zesiger, Heather A" userId="S::hzesiger3@gatech.edu::9a16dc78-19e7-47f2-99ef-16f6e085bee3" providerId="AD" clId="Web-{DEBAE584-9E61-319D-89B6-7B7DE151EE9B}" dt="2024-12-10T20:20:13.520" v="2" actId="20577"/>
        <pc:sldMkLst>
          <pc:docMk/>
          <pc:sldMk cId="1325126511" sldId="365"/>
        </pc:sldMkLst>
        <pc:spChg chg="mod">
          <ac:chgData name="Zesiger, Heather A" userId="S::hzesiger3@gatech.edu::9a16dc78-19e7-47f2-99ef-16f6e085bee3" providerId="AD" clId="Web-{DEBAE584-9E61-319D-89B6-7B7DE151EE9B}" dt="2024-12-10T20:20:13.520" v="2" actId="20577"/>
          <ac:spMkLst>
            <pc:docMk/>
            <pc:sldMk cId="1325126511" sldId="365"/>
            <ac:spMk id="2" creationId="{5ED4E3C8-BC57-E975-5980-70E16D50F600}"/>
          </ac:spMkLst>
        </pc:spChg>
      </pc:sldChg>
      <pc:sldChg chg="modSp">
        <pc:chgData name="Zesiger, Heather A" userId="S::hzesiger3@gatech.edu::9a16dc78-19e7-47f2-99ef-16f6e085bee3" providerId="AD" clId="Web-{DEBAE584-9E61-319D-89B6-7B7DE151EE9B}" dt="2024-12-10T20:29:37.637" v="196" actId="20577"/>
        <pc:sldMkLst>
          <pc:docMk/>
          <pc:sldMk cId="3368219229" sldId="366"/>
        </pc:sldMkLst>
        <pc:spChg chg="mod">
          <ac:chgData name="Zesiger, Heather A" userId="S::hzesiger3@gatech.edu::9a16dc78-19e7-47f2-99ef-16f6e085bee3" providerId="AD" clId="Web-{DEBAE584-9E61-319D-89B6-7B7DE151EE9B}" dt="2024-12-10T20:29:37.637" v="196" actId="20577"/>
          <ac:spMkLst>
            <pc:docMk/>
            <pc:sldMk cId="3368219229" sldId="366"/>
            <ac:spMk id="2" creationId="{E51F6D0F-E340-FEE8-B895-B1D9325D008B}"/>
          </ac:spMkLst>
        </pc:spChg>
        <pc:spChg chg="mod">
          <ac:chgData name="Zesiger, Heather A" userId="S::hzesiger3@gatech.edu::9a16dc78-19e7-47f2-99ef-16f6e085bee3" providerId="AD" clId="Web-{DEBAE584-9E61-319D-89B6-7B7DE151EE9B}" dt="2024-12-10T20:29:09.057" v="194" actId="20577"/>
          <ac:spMkLst>
            <pc:docMk/>
            <pc:sldMk cId="3368219229" sldId="366"/>
            <ac:spMk id="4" creationId="{7E33AA8E-B1CC-0C03-282F-919BDE97FDBC}"/>
          </ac:spMkLst>
        </pc:spChg>
      </pc:sldChg>
      <pc:sldChg chg="modSp">
        <pc:chgData name="Zesiger, Heather A" userId="S::hzesiger3@gatech.edu::9a16dc78-19e7-47f2-99ef-16f6e085bee3" providerId="AD" clId="Web-{DEBAE584-9E61-319D-89B6-7B7DE151EE9B}" dt="2024-12-10T20:28:49.885" v="192" actId="20577"/>
        <pc:sldMkLst>
          <pc:docMk/>
          <pc:sldMk cId="4290352455" sldId="367"/>
        </pc:sldMkLst>
        <pc:spChg chg="mod">
          <ac:chgData name="Zesiger, Heather A" userId="S::hzesiger3@gatech.edu::9a16dc78-19e7-47f2-99ef-16f6e085bee3" providerId="AD" clId="Web-{DEBAE584-9E61-319D-89B6-7B7DE151EE9B}" dt="2024-12-10T20:28:49.885" v="192" actId="20577"/>
          <ac:spMkLst>
            <pc:docMk/>
            <pc:sldMk cId="4290352455" sldId="367"/>
            <ac:spMk id="4" creationId="{824E1251-BC42-16B7-4A6D-847F1B536459}"/>
          </ac:spMkLst>
        </pc:spChg>
      </pc:sldChg>
      <pc:sldChg chg="modSp">
        <pc:chgData name="Zesiger, Heather A" userId="S::hzesiger3@gatech.edu::9a16dc78-19e7-47f2-99ef-16f6e085bee3" providerId="AD" clId="Web-{DEBAE584-9E61-319D-89B6-7B7DE151EE9B}" dt="2024-12-10T20:24:30.437" v="74" actId="20577"/>
        <pc:sldMkLst>
          <pc:docMk/>
          <pc:sldMk cId="1828164738" sldId="369"/>
        </pc:sldMkLst>
        <pc:spChg chg="mod">
          <ac:chgData name="Zesiger, Heather A" userId="S::hzesiger3@gatech.edu::9a16dc78-19e7-47f2-99ef-16f6e085bee3" providerId="AD" clId="Web-{DEBAE584-9E61-319D-89B6-7B7DE151EE9B}" dt="2024-12-10T20:24:30.437" v="74" actId="20577"/>
          <ac:spMkLst>
            <pc:docMk/>
            <pc:sldMk cId="1828164738" sldId="369"/>
            <ac:spMk id="2" creationId="{5E99AC82-0A1C-3AB3-1B27-5FA3A42B9E14}"/>
          </ac:spMkLst>
        </pc:spChg>
      </pc:sldChg>
    </pc:docChg>
  </pc:docChgLst>
  <pc:docChgLst>
    <pc:chgData name="Zesiger, Heather A" userId="S::hzesiger3@gatech.edu::9a16dc78-19e7-47f2-99ef-16f6e085bee3" providerId="AD" clId="Web-{F92B5158-D914-9937-4B7C-2F1E4027B59C}"/>
    <pc:docChg chg="addSld delSld modSld modSection">
      <pc:chgData name="Zesiger, Heather A" userId="S::hzesiger3@gatech.edu::9a16dc78-19e7-47f2-99ef-16f6e085bee3" providerId="AD" clId="Web-{F92B5158-D914-9937-4B7C-2F1E4027B59C}" dt="2024-11-15T14:25:48.016" v="8"/>
      <pc:docMkLst>
        <pc:docMk/>
      </pc:docMkLst>
      <pc:sldChg chg="del">
        <pc:chgData name="Zesiger, Heather A" userId="S::hzesiger3@gatech.edu::9a16dc78-19e7-47f2-99ef-16f6e085bee3" providerId="AD" clId="Web-{F92B5158-D914-9937-4B7C-2F1E4027B59C}" dt="2024-11-15T14:25:48.016" v="8"/>
        <pc:sldMkLst>
          <pc:docMk/>
          <pc:sldMk cId="3814240723" sldId="315"/>
        </pc:sldMkLst>
      </pc:sldChg>
      <pc:sldChg chg="del">
        <pc:chgData name="Zesiger, Heather A" userId="S::hzesiger3@gatech.edu::9a16dc78-19e7-47f2-99ef-16f6e085bee3" providerId="AD" clId="Web-{F92B5158-D914-9937-4B7C-2F1E4027B59C}" dt="2024-11-15T14:25:39.844" v="6"/>
        <pc:sldMkLst>
          <pc:docMk/>
          <pc:sldMk cId="4219721446" sldId="345"/>
        </pc:sldMkLst>
      </pc:sldChg>
      <pc:sldChg chg="addSp modSp">
        <pc:chgData name="Zesiger, Heather A" userId="S::hzesiger3@gatech.edu::9a16dc78-19e7-47f2-99ef-16f6e085bee3" providerId="AD" clId="Web-{F92B5158-D914-9937-4B7C-2F1E4027B59C}" dt="2024-11-15T14:22:52.580" v="5" actId="1076"/>
        <pc:sldMkLst>
          <pc:docMk/>
          <pc:sldMk cId="1828164738" sldId="369"/>
        </pc:sldMkLst>
        <pc:picChg chg="add mod">
          <ac:chgData name="Zesiger, Heather A" userId="S::hzesiger3@gatech.edu::9a16dc78-19e7-47f2-99ef-16f6e085bee3" providerId="AD" clId="Web-{F92B5158-D914-9937-4B7C-2F1E4027B59C}" dt="2024-11-15T14:22:32.220" v="3" actId="1076"/>
          <ac:picMkLst>
            <pc:docMk/>
            <pc:sldMk cId="1828164738" sldId="369"/>
            <ac:picMk id="4" creationId="{C933B1F8-5214-F078-EA92-B14F8B833160}"/>
          </ac:picMkLst>
        </pc:picChg>
        <pc:picChg chg="add mod">
          <ac:chgData name="Zesiger, Heather A" userId="S::hzesiger3@gatech.edu::9a16dc78-19e7-47f2-99ef-16f6e085bee3" providerId="AD" clId="Web-{F92B5158-D914-9937-4B7C-2F1E4027B59C}" dt="2024-11-15T14:22:52.580" v="5" actId="1076"/>
          <ac:picMkLst>
            <pc:docMk/>
            <pc:sldMk cId="1828164738" sldId="369"/>
            <ac:picMk id="6" creationId="{6F2E193C-8244-A11E-FEDA-D56C7E918DC4}"/>
          </ac:picMkLst>
        </pc:picChg>
      </pc:sldChg>
      <pc:sldChg chg="add">
        <pc:chgData name="Zesiger, Heather A" userId="S::hzesiger3@gatech.edu::9a16dc78-19e7-47f2-99ef-16f6e085bee3" providerId="AD" clId="Web-{F92B5158-D914-9937-4B7C-2F1E4027B59C}" dt="2024-11-15T14:25:44.282" v="7"/>
        <pc:sldMkLst>
          <pc:docMk/>
          <pc:sldMk cId="4219721446" sldId="37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2F_23FED8EF.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07_C05A9EE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107_C05A9EE1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108_F62B1B9A.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109_767BC64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10A_21080044.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rgbClr val="003057"/>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B3A369"/>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5F0-D74D-B626-7C2D8283109B}"/>
            </c:ext>
          </c:extLst>
        </c:ser>
        <c:ser>
          <c:idx val="1"/>
          <c:order val="1"/>
          <c:tx>
            <c:strRef>
              <c:f>Sheet1!$C$1</c:f>
              <c:strCache>
                <c:ptCount val="1"/>
                <c:pt idx="0">
                  <c:v>Series 2</c:v>
                </c:pt>
              </c:strCache>
            </c:strRef>
          </c:tx>
          <c:spPr>
            <a:solidFill>
              <a:srgbClr val="003057"/>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5F0-D74D-B626-7C2D8283109B}"/>
            </c:ext>
          </c:extLst>
        </c:ser>
        <c:ser>
          <c:idx val="2"/>
          <c:order val="2"/>
          <c:tx>
            <c:strRef>
              <c:f>Sheet1!$D$1</c:f>
              <c:strCache>
                <c:ptCount val="1"/>
                <c:pt idx="0">
                  <c:v>Series 3</c:v>
                </c:pt>
              </c:strCache>
            </c:strRef>
          </c:tx>
          <c:spPr>
            <a:solidFill>
              <a:srgbClr val="D6DBD4"/>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5F0-D74D-B626-7C2D8283109B}"/>
            </c:ext>
          </c:extLst>
        </c:ser>
        <c:dLbls>
          <c:showLegendKey val="0"/>
          <c:showVal val="0"/>
          <c:showCatName val="0"/>
          <c:showSerName val="0"/>
          <c:showPercent val="0"/>
          <c:showBubbleSize val="0"/>
        </c:dLbls>
        <c:gapWidth val="219"/>
        <c:overlap val="-27"/>
        <c:axId val="1762424928"/>
        <c:axId val="1031992992"/>
      </c:barChart>
      <c:catAx>
        <c:axId val="1762424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3057"/>
                </a:solidFill>
                <a:latin typeface="+mn-lt"/>
                <a:ea typeface="+mn-ea"/>
                <a:cs typeface="+mn-cs"/>
              </a:defRPr>
            </a:pPr>
            <a:endParaRPr lang="en-US"/>
          </a:p>
        </c:txPr>
        <c:crossAx val="1031992992"/>
        <c:crosses val="autoZero"/>
        <c:auto val="1"/>
        <c:lblAlgn val="ctr"/>
        <c:lblOffset val="100"/>
        <c:noMultiLvlLbl val="0"/>
      </c:catAx>
      <c:valAx>
        <c:axId val="1031992992"/>
        <c:scaling>
          <c:orientation val="minMax"/>
        </c:scaling>
        <c:delete val="0"/>
        <c:axPos val="l"/>
        <c:majorGridlines>
          <c:spPr>
            <a:ln w="9525" cap="flat" cmpd="sng" algn="ctr">
              <a:solidFill>
                <a:srgbClr val="D6DBD4"/>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B3A369"/>
                </a:solidFill>
                <a:latin typeface="+mn-lt"/>
                <a:ea typeface="+mn-ea"/>
                <a:cs typeface="+mn-cs"/>
              </a:defRPr>
            </a:pPr>
            <a:endParaRPr lang="en-US"/>
          </a:p>
        </c:txPr>
        <c:crossAx val="1762424928"/>
        <c:crosses val="autoZero"/>
        <c:crossBetween val="between"/>
      </c:valAx>
      <c:spPr>
        <a:noFill/>
        <a:ln>
          <a:solidFill>
            <a:srgbClr val="D6DBD4"/>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03057"/>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en-US">
                <a:solidFill>
                  <a:srgbClr val="003057"/>
                </a:solidFill>
                <a:latin typeface="Roboto" panose="02000000000000000000" pitchFamily="2" charset="0"/>
                <a:ea typeface="Roboto" panose="02000000000000000000" pitchFamily="2" charset="0"/>
                <a:cs typeface="Roboto" panose="02000000000000000000" pitchFamily="2" charset="0"/>
              </a:rPr>
              <a:t>Chart SAMPLE 1</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percentStacked"/>
        <c:varyColors val="0"/>
        <c:ser>
          <c:idx val="0"/>
          <c:order val="0"/>
          <c:tx>
            <c:strRef>
              <c:f>Sheet1!$B$1</c:f>
              <c:strCache>
                <c:ptCount val="1"/>
                <c:pt idx="0">
                  <c:v>Series 1</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Sample 1</c:v>
                </c:pt>
                <c:pt idx="1">
                  <c:v>Sample 2</c:v>
                </c:pt>
                <c:pt idx="2">
                  <c:v>Sample 3</c:v>
                </c:pt>
                <c:pt idx="3">
                  <c:v>Sample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5A6-451D-AAE5-B7B32D3FAB4D}"/>
            </c:ext>
          </c:extLst>
        </c:ser>
        <c:ser>
          <c:idx val="1"/>
          <c:order val="1"/>
          <c:tx>
            <c:strRef>
              <c:f>Sheet1!$C$1</c:f>
              <c:strCache>
                <c:ptCount val="1"/>
                <c:pt idx="0">
                  <c:v>Series 2</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Sample 1</c:v>
                </c:pt>
                <c:pt idx="1">
                  <c:v>Sample 2</c:v>
                </c:pt>
                <c:pt idx="2">
                  <c:v>Sample 3</c:v>
                </c:pt>
                <c:pt idx="3">
                  <c:v>Sample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5A6-451D-AAE5-B7B32D3FAB4D}"/>
            </c:ext>
          </c:extLst>
        </c:ser>
        <c:ser>
          <c:idx val="2"/>
          <c:order val="2"/>
          <c:tx>
            <c:strRef>
              <c:f>Sheet1!$D$1</c:f>
              <c:strCache>
                <c:ptCount val="1"/>
                <c:pt idx="0">
                  <c:v>Series 3</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Sample 1</c:v>
                </c:pt>
                <c:pt idx="1">
                  <c:v>Sample 2</c:v>
                </c:pt>
                <c:pt idx="2">
                  <c:v>Sample 3</c:v>
                </c:pt>
                <c:pt idx="3">
                  <c:v>Sample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5A6-451D-AAE5-B7B32D3FAB4D}"/>
            </c:ext>
          </c:extLst>
        </c:ser>
        <c:dLbls>
          <c:showLegendKey val="0"/>
          <c:showVal val="1"/>
          <c:showCatName val="0"/>
          <c:showSerName val="0"/>
          <c:showPercent val="0"/>
          <c:showBubbleSize val="0"/>
        </c:dLbls>
        <c:gapWidth val="79"/>
        <c:shape val="box"/>
        <c:axId val="327122656"/>
        <c:axId val="327131392"/>
        <c:axId val="0"/>
      </c:bar3DChart>
      <c:catAx>
        <c:axId val="327122656"/>
        <c:scaling>
          <c:orientation val="minMax"/>
        </c:scaling>
        <c:delete val="0"/>
        <c:axPos val="b"/>
        <c:majorGridlines>
          <c:spPr>
            <a:ln w="9525" cap="flat" cmpd="sng" algn="ctr">
              <a:solidFill>
                <a:srgbClr val="D6DBD4"/>
              </a:solidFill>
              <a:round/>
            </a:ln>
            <a:effectLst/>
          </c:spPr>
        </c:majorGridlines>
        <c:numFmt formatCode="General" sourceLinked="1"/>
        <c:majorTickMark val="none"/>
        <c:minorTickMark val="none"/>
        <c:tickLblPos val="nextTo"/>
        <c:spPr>
          <a:noFill/>
          <a:ln w="9525" cap="flat" cmpd="sng" algn="ctr">
            <a:solidFill>
              <a:srgbClr val="D6DBD4"/>
            </a:solidFill>
            <a:round/>
          </a:ln>
          <a:effectLst/>
        </c:spPr>
        <c:txPr>
          <a:bodyPr rot="-60000000" spcFirstLastPara="1" vertOverflow="ellipsis" vert="horz" wrap="square" anchor="ctr" anchorCtr="1"/>
          <a:lstStyle/>
          <a:p>
            <a:pPr>
              <a:defRPr sz="800" b="0" i="0" u="none" strike="noStrike" kern="1200" cap="none" spc="0" normalizeH="0" baseline="0">
                <a:solidFill>
                  <a:srgbClr val="003057"/>
                </a:solidFill>
                <a:latin typeface="+mn-lt"/>
                <a:ea typeface="+mn-ea"/>
                <a:cs typeface="+mn-cs"/>
              </a:defRPr>
            </a:pPr>
            <a:endParaRPr lang="en-US"/>
          </a:p>
        </c:txPr>
        <c:crossAx val="327131392"/>
        <c:crosses val="autoZero"/>
        <c:auto val="1"/>
        <c:lblAlgn val="ctr"/>
        <c:lblOffset val="100"/>
        <c:noMultiLvlLbl val="0"/>
      </c:catAx>
      <c:valAx>
        <c:axId val="327131392"/>
        <c:scaling>
          <c:orientation val="minMax"/>
        </c:scaling>
        <c:delete val="1"/>
        <c:axPos val="l"/>
        <c:numFmt formatCode="0%" sourceLinked="1"/>
        <c:majorTickMark val="none"/>
        <c:minorTickMark val="none"/>
        <c:tickLblPos val="nextTo"/>
        <c:crossAx val="327122656"/>
        <c:crosses val="autoZero"/>
        <c:crossBetween val="between"/>
      </c:valAx>
      <c:spPr>
        <a:noFill/>
        <a:ln>
          <a:noFill/>
        </a:ln>
        <a:effectLst/>
      </c:spPr>
    </c:plotArea>
    <c:legend>
      <c:legendPos val="t"/>
      <c:legendEntry>
        <c:idx val="2"/>
        <c:txPr>
          <a:bodyPr rot="0" spcFirstLastPara="1" vertOverflow="ellipsis" vert="horz" wrap="square" anchor="ctr" anchorCtr="1"/>
          <a:lstStyle/>
          <a:p>
            <a:pPr>
              <a:defRPr sz="1197" b="0" i="0" u="none" strike="noStrike" kern="1200" baseline="0">
                <a:solidFill>
                  <a:srgbClr val="003057"/>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rgbClr val="003057"/>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Roboto" panose="02000000000000000000" pitchFamily="2" charset="0"/>
                <a:ea typeface="+mn-ea"/>
                <a:cs typeface="+mn-cs"/>
              </a:defRPr>
            </a:pPr>
            <a:r>
              <a:rPr lang="en-US" baseline="0">
                <a:solidFill>
                  <a:srgbClr val="003057"/>
                </a:solidFill>
                <a:latin typeface="Roboto" panose="02000000000000000000" pitchFamily="2" charset="0"/>
              </a:rPr>
              <a:t>Chart SAMPLE 2</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Roboto" panose="02000000000000000000" pitchFamily="2" charset="0"/>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2225" cap="rnd">
              <a:solidFill>
                <a:srgbClr val="B3A369"/>
              </a:solidFill>
              <a:round/>
            </a:ln>
            <a:effectLst/>
          </c:spPr>
          <c:marker>
            <c:symbol val="diamond"/>
            <c:size val="6"/>
            <c:spPr>
              <a:solidFill>
                <a:srgbClr val="B3A369"/>
              </a:solidFill>
              <a:ln w="9525">
                <a:solidFill>
                  <a:srgbClr val="B3A369"/>
                </a:solidFill>
                <a:round/>
              </a:ln>
              <a:effectLst/>
            </c:spPr>
          </c:marker>
          <c:dLbls>
            <c:dLbl>
              <c:idx val="0"/>
              <c:layout>
                <c:manualLayout>
                  <c:x val="-2.6978415355859353E-3"/>
                  <c:y val="-5.2607898768509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FCD-490C-83D7-B1B69FB3A04E}"/>
                </c:ext>
              </c:extLst>
            </c:dLbl>
            <c:dLbl>
              <c:idx val="1"/>
              <c:layout>
                <c:manualLayout>
                  <c:x val="-4.0467623033788661E-2"/>
                  <c:y val="-6.87949445434361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FCD-490C-83D7-B1B69FB3A04E}"/>
                </c:ext>
              </c:extLst>
            </c:dLbl>
            <c:dLbl>
              <c:idx val="2"/>
              <c:layout>
                <c:manualLayout>
                  <c:x val="-4.3165464569374569E-2"/>
                  <c:y val="-6.8794944543436085E-2"/>
                </c:manualLayout>
              </c:layout>
              <c:tx>
                <c:rich>
                  <a:bodyPr/>
                  <a:lstStyle/>
                  <a:p>
                    <a:fld id="{4B65DA53-39B8-4D0A-9E73-855BB03E8440}" type="VALUE">
                      <a:rPr lang="en-US">
                        <a:solidFill>
                          <a:schemeClr val="tx1">
                            <a:lumMod val="95000"/>
                            <a:lumOff val="5000"/>
                          </a:schemeClr>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FCD-490C-83D7-B1B69FB3A04E}"/>
                </c:ext>
              </c:extLst>
            </c:dLbl>
            <c:dLbl>
              <c:idx val="3"/>
              <c:layout>
                <c:manualLayout>
                  <c:x val="-1.6187049213515561E-2"/>
                  <c:y val="6.07014216559730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FCD-490C-83D7-B1B69FB3A04E}"/>
                </c:ext>
              </c:extLst>
            </c:dLbl>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tx1">
                        <a:lumMod val="95000"/>
                        <a:lumOff val="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25000"/>
                          <a:lumOff val="75000"/>
                        </a:schemeClr>
                      </a:solidFill>
                    </a:ln>
                    <a:effectLst/>
                  </c:spPr>
                </c15:leaderLines>
              </c:ext>
            </c:extLst>
          </c:dLbls>
          <c:cat>
            <c:strRef>
              <c:f>Sheet1!$A$2:$A$5</c:f>
              <c:strCache>
                <c:ptCount val="4"/>
                <c:pt idx="0">
                  <c:v>Sample 1</c:v>
                </c:pt>
                <c:pt idx="1">
                  <c:v>Sample 2</c:v>
                </c:pt>
                <c:pt idx="2">
                  <c:v>Sample 3</c:v>
                </c:pt>
                <c:pt idx="3">
                  <c:v>Sample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FFCD-490C-83D7-B1B69FB3A04E}"/>
            </c:ext>
          </c:extLst>
        </c:ser>
        <c:ser>
          <c:idx val="1"/>
          <c:order val="1"/>
          <c:tx>
            <c:strRef>
              <c:f>Sheet1!$C$1</c:f>
              <c:strCache>
                <c:ptCount val="1"/>
                <c:pt idx="0">
                  <c:v>Series 2</c:v>
                </c:pt>
              </c:strCache>
            </c:strRef>
          </c:tx>
          <c:spPr>
            <a:ln w="22225" cap="rnd">
              <a:solidFill>
                <a:srgbClr val="004376"/>
              </a:solidFill>
              <a:round/>
            </a:ln>
            <a:effectLst/>
          </c:spPr>
          <c:marker>
            <c:symbol val="square"/>
            <c:size val="6"/>
            <c:spPr>
              <a:solidFill>
                <a:srgbClr val="004376"/>
              </a:solidFill>
              <a:ln w="9525">
                <a:solidFill>
                  <a:srgbClr val="004376"/>
                </a:solidFill>
                <a:round/>
              </a:ln>
              <a:effectLst/>
            </c:spPr>
          </c:marker>
          <c:dLbls>
            <c:dLbl>
              <c:idx val="0"/>
              <c:layout>
                <c:manualLayout>
                  <c:x val="2.158273228468726E-2"/>
                  <c:y val="-7.41897694218642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4A1-4687-9B41-86744D7F29C3}"/>
                </c:ext>
              </c:extLst>
            </c:dLbl>
            <c:dLbl>
              <c:idx val="1"/>
              <c:layout>
                <c:manualLayout>
                  <c:x val="2.6978415355859106E-3"/>
                  <c:y val="-3.64208529935838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4A1-4687-9B41-86744D7F29C3}"/>
                </c:ext>
              </c:extLst>
            </c:dLbl>
            <c:dLbl>
              <c:idx val="2"/>
              <c:layout>
                <c:manualLayout>
                  <c:x val="1.0791366142343642E-2"/>
                  <c:y val="5.2607898768509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4A1-4687-9B41-86744D7F29C3}"/>
                </c:ext>
              </c:extLst>
            </c:dLbl>
            <c:dLbl>
              <c:idx val="3"/>
              <c:layout>
                <c:manualLayout>
                  <c:x val="-9.8919713575844352E-17"/>
                  <c:y val="7.28417059871675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4A1-4687-9B41-86744D7F29C3}"/>
                </c:ext>
              </c:extLst>
            </c:dLbl>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rgbClr val="003057"/>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Sample 1</c:v>
                </c:pt>
                <c:pt idx="1">
                  <c:v>Sample 2</c:v>
                </c:pt>
                <c:pt idx="2">
                  <c:v>Sample 3</c:v>
                </c:pt>
                <c:pt idx="3">
                  <c:v>Sample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FFCD-490C-83D7-B1B69FB3A04E}"/>
            </c:ext>
          </c:extLst>
        </c:ser>
        <c:ser>
          <c:idx val="2"/>
          <c:order val="2"/>
          <c:tx>
            <c:strRef>
              <c:f>Sheet1!$D$1</c:f>
              <c:strCache>
                <c:ptCount val="1"/>
                <c:pt idx="0">
                  <c:v>Series 3</c:v>
                </c:pt>
              </c:strCache>
            </c:strRef>
          </c:tx>
          <c:spPr>
            <a:ln w="22225" cap="rnd">
              <a:solidFill>
                <a:srgbClr val="D6DBD4"/>
              </a:solidFill>
              <a:round/>
            </a:ln>
            <a:effectLst/>
          </c:spPr>
          <c:marker>
            <c:symbol val="triangle"/>
            <c:size val="6"/>
            <c:spPr>
              <a:solidFill>
                <a:srgbClr val="D6DBD4"/>
              </a:solidFill>
              <a:ln w="9525">
                <a:solidFill>
                  <a:srgbClr val="D6DBD4"/>
                </a:solidFill>
                <a:round/>
              </a:ln>
              <a:effectLst/>
            </c:spPr>
          </c:marker>
          <c:dLbls>
            <c:dLbl>
              <c:idx val="0"/>
              <c:layout>
                <c:manualLayout>
                  <c:x val="2.6978415355858858E-3"/>
                  <c:y val="5.66546602122414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4A1-4687-9B41-86744D7F29C3}"/>
                </c:ext>
              </c:extLst>
            </c:dLbl>
            <c:dLbl>
              <c:idx val="1"/>
              <c:layout>
                <c:manualLayout>
                  <c:x val="1.0791366142343642E-2"/>
                  <c:y val="4.45143758810468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4A1-4687-9B41-86744D7F29C3}"/>
                </c:ext>
              </c:extLst>
            </c:dLbl>
            <c:dLbl>
              <c:idx val="2"/>
              <c:layout>
                <c:manualLayout>
                  <c:x val="2.6978415355859106E-3"/>
                  <c:y val="3.6420852993583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A1-4687-9B41-86744D7F29C3}"/>
                </c:ext>
              </c:extLst>
            </c:dLbl>
            <c:dLbl>
              <c:idx val="3"/>
              <c:layout>
                <c:manualLayout>
                  <c:x val="5.3956830711717222E-3"/>
                  <c:y val="-1.61870457749261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4A1-4687-9B41-86744D7F29C3}"/>
                </c:ext>
              </c:extLst>
            </c:dLbl>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rgbClr val="003057"/>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Sample 1</c:v>
                </c:pt>
                <c:pt idx="1">
                  <c:v>Sample 2</c:v>
                </c:pt>
                <c:pt idx="2">
                  <c:v>Sample 3</c:v>
                </c:pt>
                <c:pt idx="3">
                  <c:v>Sample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FFCD-490C-83D7-B1B69FB3A04E}"/>
            </c:ext>
          </c:extLst>
        </c:ser>
        <c:dLbls>
          <c:showLegendKey val="0"/>
          <c:showVal val="1"/>
          <c:showCatName val="0"/>
          <c:showSerName val="0"/>
          <c:showPercent val="0"/>
          <c:showBubbleSize val="0"/>
        </c:dLbls>
        <c:marker val="1"/>
        <c:smooth val="0"/>
        <c:axId val="327122656"/>
        <c:axId val="327131392"/>
      </c:lineChart>
      <c:catAx>
        <c:axId val="327122656"/>
        <c:scaling>
          <c:orientation val="minMax"/>
        </c:scaling>
        <c:delete val="0"/>
        <c:axPos val="b"/>
        <c:majorGridlines>
          <c:spPr>
            <a:ln w="9525" cap="flat" cmpd="sng" algn="ctr">
              <a:solidFill>
                <a:srgbClr val="D6DBD4"/>
              </a:solidFill>
              <a:round/>
            </a:ln>
            <a:effectLst/>
          </c:spPr>
        </c:majorGridlines>
        <c:numFmt formatCode="General" sourceLinked="1"/>
        <c:majorTickMark val="none"/>
        <c:minorTickMark val="none"/>
        <c:tickLblPos val="nextTo"/>
        <c:spPr>
          <a:noFill/>
          <a:ln w="9525" cap="flat" cmpd="sng" algn="ctr">
            <a:solidFill>
              <a:srgbClr val="D6DBD4"/>
            </a:solidFill>
            <a:round/>
          </a:ln>
          <a:effectLst/>
        </c:spPr>
        <c:txPr>
          <a:bodyPr rot="-60000000" spcFirstLastPara="1" vertOverflow="ellipsis" vert="horz" wrap="square" anchor="ctr" anchorCtr="1"/>
          <a:lstStyle/>
          <a:p>
            <a:pPr>
              <a:defRPr sz="700" b="0" i="0" u="none" strike="noStrike" kern="1200" cap="none" spc="0" normalizeH="0" baseline="0">
                <a:solidFill>
                  <a:srgbClr val="003057"/>
                </a:solidFill>
                <a:latin typeface="+mn-lt"/>
                <a:ea typeface="+mn-ea"/>
                <a:cs typeface="+mn-cs"/>
              </a:defRPr>
            </a:pPr>
            <a:endParaRPr lang="en-US"/>
          </a:p>
        </c:txPr>
        <c:crossAx val="327131392"/>
        <c:crosses val="autoZero"/>
        <c:auto val="1"/>
        <c:lblAlgn val="ctr"/>
        <c:lblOffset val="100"/>
        <c:noMultiLvlLbl val="0"/>
      </c:catAx>
      <c:valAx>
        <c:axId val="327131392"/>
        <c:scaling>
          <c:orientation val="minMax"/>
        </c:scaling>
        <c:delete val="1"/>
        <c:axPos val="l"/>
        <c:numFmt formatCode="General" sourceLinked="1"/>
        <c:majorTickMark val="none"/>
        <c:minorTickMark val="none"/>
        <c:tickLblPos val="nextTo"/>
        <c:crossAx val="327122656"/>
        <c:crosses val="autoZero"/>
        <c:crossBetween val="between"/>
      </c:valAx>
      <c:spPr>
        <a:solidFill>
          <a:schemeClr val="bg1"/>
        </a:solid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rgbClr val="003057"/>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en-US">
                <a:solidFill>
                  <a:srgbClr val="003057"/>
                </a:solidFill>
                <a:latin typeface="Roboto" panose="02000000000000000000" pitchFamily="2" charset="0"/>
                <a:ea typeface="Roboto" panose="02000000000000000000" pitchFamily="2" charset="0"/>
                <a:cs typeface="Roboto" panose="02000000000000000000" pitchFamily="2" charset="0"/>
              </a:rPr>
              <a:t>Chart SAMPLE 1</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percentStacked"/>
        <c:varyColors val="0"/>
        <c:ser>
          <c:idx val="0"/>
          <c:order val="0"/>
          <c:tx>
            <c:strRef>
              <c:f>Sheet1!$B$1</c:f>
              <c:strCache>
                <c:ptCount val="1"/>
                <c:pt idx="0">
                  <c:v>Data Point 1</c:v>
                </c:pt>
              </c:strCache>
            </c:strRef>
          </c:tx>
          <c:spPr>
            <a:solidFill>
              <a:schemeClr val="accent6">
                <a:lumMod val="7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Your Information Goes Here</c:v>
                </c:pt>
                <c:pt idx="1">
                  <c:v>Your Information Goes Here</c:v>
                </c:pt>
                <c:pt idx="2">
                  <c:v>Your Information Goes Here</c:v>
                </c:pt>
                <c:pt idx="3">
                  <c:v>Your Information Goes Here</c:v>
                </c:pt>
                <c:pt idx="4">
                  <c:v>Your Information Goes Here</c:v>
                </c:pt>
                <c:pt idx="5">
                  <c:v>Your Information Goes Here But Can Sometimes Be Long And Unreadable</c:v>
                </c:pt>
              </c:strCache>
            </c:strRef>
          </c:cat>
          <c:val>
            <c:numRef>
              <c:f>Sheet1!$B$2:$B$7</c:f>
              <c:numCache>
                <c:formatCode>General</c:formatCode>
                <c:ptCount val="6"/>
                <c:pt idx="0">
                  <c:v>4.3</c:v>
                </c:pt>
                <c:pt idx="1">
                  <c:v>2.5</c:v>
                </c:pt>
                <c:pt idx="2">
                  <c:v>3.5</c:v>
                </c:pt>
                <c:pt idx="3">
                  <c:v>4.5</c:v>
                </c:pt>
                <c:pt idx="4">
                  <c:v>2.5</c:v>
                </c:pt>
                <c:pt idx="5">
                  <c:v>3.5</c:v>
                </c:pt>
              </c:numCache>
            </c:numRef>
          </c:val>
          <c:extLst>
            <c:ext xmlns:c16="http://schemas.microsoft.com/office/drawing/2014/chart" uri="{C3380CC4-5D6E-409C-BE32-E72D297353CC}">
              <c16:uniqueId val="{00000000-95A6-451D-AAE5-B7B32D3FAB4D}"/>
            </c:ext>
          </c:extLst>
        </c:ser>
        <c:ser>
          <c:idx val="1"/>
          <c:order val="1"/>
          <c:tx>
            <c:strRef>
              <c:f>Sheet1!$C$1</c:f>
              <c:strCache>
                <c:ptCount val="1"/>
                <c:pt idx="0">
                  <c:v>Data Point 2</c:v>
                </c:pt>
              </c:strCache>
            </c:strRef>
          </c:tx>
          <c:spPr>
            <a:solidFill>
              <a:schemeClr val="accent5">
                <a:lumMod val="7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Your Information Goes Here</c:v>
                </c:pt>
                <c:pt idx="1">
                  <c:v>Your Information Goes Here</c:v>
                </c:pt>
                <c:pt idx="2">
                  <c:v>Your Information Goes Here</c:v>
                </c:pt>
                <c:pt idx="3">
                  <c:v>Your Information Goes Here</c:v>
                </c:pt>
                <c:pt idx="4">
                  <c:v>Your Information Goes Here</c:v>
                </c:pt>
                <c:pt idx="5">
                  <c:v>Your Information Goes Here But Can Sometimes Be Long And Unreadable</c:v>
                </c:pt>
              </c:strCache>
            </c:strRef>
          </c:cat>
          <c:val>
            <c:numRef>
              <c:f>Sheet1!$C$2:$C$7</c:f>
              <c:numCache>
                <c:formatCode>General</c:formatCode>
                <c:ptCount val="6"/>
                <c:pt idx="0">
                  <c:v>2.4</c:v>
                </c:pt>
                <c:pt idx="1">
                  <c:v>4.4000000000000004</c:v>
                </c:pt>
                <c:pt idx="2">
                  <c:v>1.8</c:v>
                </c:pt>
                <c:pt idx="3">
                  <c:v>2.8</c:v>
                </c:pt>
                <c:pt idx="4">
                  <c:v>4.4000000000000004</c:v>
                </c:pt>
                <c:pt idx="5">
                  <c:v>1.8</c:v>
                </c:pt>
              </c:numCache>
            </c:numRef>
          </c:val>
          <c:extLst>
            <c:ext xmlns:c16="http://schemas.microsoft.com/office/drawing/2014/chart" uri="{C3380CC4-5D6E-409C-BE32-E72D297353CC}">
              <c16:uniqueId val="{00000001-95A6-451D-AAE5-B7B32D3FAB4D}"/>
            </c:ext>
          </c:extLst>
        </c:ser>
        <c:ser>
          <c:idx val="2"/>
          <c:order val="2"/>
          <c:tx>
            <c:strRef>
              <c:f>Sheet1!$D$1</c:f>
              <c:strCache>
                <c:ptCount val="1"/>
                <c:pt idx="0">
                  <c:v>Data Point 3</c:v>
                </c:pt>
              </c:strCache>
            </c:strRef>
          </c:tx>
          <c:spPr>
            <a:solidFill>
              <a:schemeClr val="accent1">
                <a:lumMod val="7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Your Information Goes Here</c:v>
                </c:pt>
                <c:pt idx="1">
                  <c:v>Your Information Goes Here</c:v>
                </c:pt>
                <c:pt idx="2">
                  <c:v>Your Information Goes Here</c:v>
                </c:pt>
                <c:pt idx="3">
                  <c:v>Your Information Goes Here</c:v>
                </c:pt>
                <c:pt idx="4">
                  <c:v>Your Information Goes Here</c:v>
                </c:pt>
                <c:pt idx="5">
                  <c:v>Your Information Goes Here But Can Sometimes Be Long And Unreadable</c:v>
                </c:pt>
              </c:strCache>
            </c:strRef>
          </c:cat>
          <c:val>
            <c:numRef>
              <c:f>Sheet1!$D$2:$D$7</c:f>
              <c:numCache>
                <c:formatCode>General</c:formatCode>
                <c:ptCount val="6"/>
                <c:pt idx="0">
                  <c:v>2</c:v>
                </c:pt>
                <c:pt idx="1">
                  <c:v>2</c:v>
                </c:pt>
                <c:pt idx="2">
                  <c:v>3</c:v>
                </c:pt>
                <c:pt idx="3">
                  <c:v>5</c:v>
                </c:pt>
                <c:pt idx="4">
                  <c:v>2</c:v>
                </c:pt>
                <c:pt idx="5">
                  <c:v>3</c:v>
                </c:pt>
              </c:numCache>
            </c:numRef>
          </c:val>
          <c:extLst>
            <c:ext xmlns:c16="http://schemas.microsoft.com/office/drawing/2014/chart" uri="{C3380CC4-5D6E-409C-BE32-E72D297353CC}">
              <c16:uniqueId val="{00000002-95A6-451D-AAE5-B7B32D3FAB4D}"/>
            </c:ext>
          </c:extLst>
        </c:ser>
        <c:ser>
          <c:idx val="3"/>
          <c:order val="3"/>
          <c:tx>
            <c:strRef>
              <c:f>Sheet1!$E$1</c:f>
              <c:strCache>
                <c:ptCount val="1"/>
                <c:pt idx="0">
                  <c:v>Data Point 4</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Your Information Goes Here</c:v>
                </c:pt>
                <c:pt idx="1">
                  <c:v>Your Information Goes Here</c:v>
                </c:pt>
                <c:pt idx="2">
                  <c:v>Your Information Goes Here</c:v>
                </c:pt>
                <c:pt idx="3">
                  <c:v>Your Information Goes Here</c:v>
                </c:pt>
                <c:pt idx="4">
                  <c:v>Your Information Goes Here</c:v>
                </c:pt>
                <c:pt idx="5">
                  <c:v>Your Information Goes Here But Can Sometimes Be Long And Unreadable</c:v>
                </c:pt>
              </c:strCache>
            </c:strRef>
          </c:cat>
          <c:val>
            <c:numRef>
              <c:f>Sheet1!$E$2:$E$7</c:f>
              <c:numCache>
                <c:formatCode>General</c:formatCode>
                <c:ptCount val="6"/>
                <c:pt idx="0">
                  <c:v>6</c:v>
                </c:pt>
                <c:pt idx="1">
                  <c:v>2</c:v>
                </c:pt>
                <c:pt idx="2">
                  <c:v>4</c:v>
                </c:pt>
                <c:pt idx="3">
                  <c:v>7</c:v>
                </c:pt>
                <c:pt idx="4">
                  <c:v>1</c:v>
                </c:pt>
                <c:pt idx="5">
                  <c:v>4</c:v>
                </c:pt>
              </c:numCache>
            </c:numRef>
          </c:val>
          <c:extLst>
            <c:ext xmlns:c16="http://schemas.microsoft.com/office/drawing/2014/chart" uri="{C3380CC4-5D6E-409C-BE32-E72D297353CC}">
              <c16:uniqueId val="{00000001-26A2-4994-8B97-4EBB70E2225C}"/>
            </c:ext>
          </c:extLst>
        </c:ser>
        <c:ser>
          <c:idx val="4"/>
          <c:order val="4"/>
          <c:tx>
            <c:strRef>
              <c:f>Sheet1!$F$1</c:f>
              <c:strCache>
                <c:ptCount val="1"/>
                <c:pt idx="0">
                  <c:v>Data Point 5</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Your Information Goes Here</c:v>
                </c:pt>
                <c:pt idx="1">
                  <c:v>Your Information Goes Here</c:v>
                </c:pt>
                <c:pt idx="2">
                  <c:v>Your Information Goes Here</c:v>
                </c:pt>
                <c:pt idx="3">
                  <c:v>Your Information Goes Here</c:v>
                </c:pt>
                <c:pt idx="4">
                  <c:v>Your Information Goes Here</c:v>
                </c:pt>
                <c:pt idx="5">
                  <c:v>Your Information Goes Here But Can Sometimes Be Long And Unreadable</c:v>
                </c:pt>
              </c:strCache>
            </c:strRef>
          </c:cat>
          <c:val>
            <c:numRef>
              <c:f>Sheet1!$F$2:$F$7</c:f>
              <c:numCache>
                <c:formatCode>General</c:formatCode>
                <c:ptCount val="6"/>
                <c:pt idx="0">
                  <c:v>3</c:v>
                </c:pt>
                <c:pt idx="1">
                  <c:v>4</c:v>
                </c:pt>
                <c:pt idx="2">
                  <c:v>5</c:v>
                </c:pt>
                <c:pt idx="3">
                  <c:v>2</c:v>
                </c:pt>
                <c:pt idx="4">
                  <c:v>6</c:v>
                </c:pt>
                <c:pt idx="5">
                  <c:v>5</c:v>
                </c:pt>
              </c:numCache>
            </c:numRef>
          </c:val>
          <c:extLst>
            <c:ext xmlns:c16="http://schemas.microsoft.com/office/drawing/2014/chart" uri="{C3380CC4-5D6E-409C-BE32-E72D297353CC}">
              <c16:uniqueId val="{00000002-26A2-4994-8B97-4EBB70E2225C}"/>
            </c:ext>
          </c:extLst>
        </c:ser>
        <c:ser>
          <c:idx val="5"/>
          <c:order val="5"/>
          <c:tx>
            <c:strRef>
              <c:f>Sheet1!$G$1</c:f>
              <c:strCache>
                <c:ptCount val="1"/>
                <c:pt idx="0">
                  <c:v>Data Point 6</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Your Information Goes Here</c:v>
                </c:pt>
                <c:pt idx="1">
                  <c:v>Your Information Goes Here</c:v>
                </c:pt>
                <c:pt idx="2">
                  <c:v>Your Information Goes Here</c:v>
                </c:pt>
                <c:pt idx="3">
                  <c:v>Your Information Goes Here</c:v>
                </c:pt>
                <c:pt idx="4">
                  <c:v>Your Information Goes Here</c:v>
                </c:pt>
                <c:pt idx="5">
                  <c:v>Your Information Goes Here But Can Sometimes Be Long And Unreadable</c:v>
                </c:pt>
              </c:strCache>
            </c:strRef>
          </c:cat>
          <c:val>
            <c:numRef>
              <c:f>Sheet1!$G$2:$G$7</c:f>
              <c:numCache>
                <c:formatCode>General</c:formatCode>
                <c:ptCount val="6"/>
                <c:pt idx="0">
                  <c:v>6</c:v>
                </c:pt>
                <c:pt idx="1">
                  <c:v>2</c:v>
                </c:pt>
                <c:pt idx="2">
                  <c:v>4</c:v>
                </c:pt>
                <c:pt idx="3">
                  <c:v>7</c:v>
                </c:pt>
                <c:pt idx="4">
                  <c:v>1</c:v>
                </c:pt>
                <c:pt idx="5">
                  <c:v>4</c:v>
                </c:pt>
              </c:numCache>
            </c:numRef>
          </c:val>
          <c:extLst>
            <c:ext xmlns:c16="http://schemas.microsoft.com/office/drawing/2014/chart" uri="{C3380CC4-5D6E-409C-BE32-E72D297353CC}">
              <c16:uniqueId val="{00000003-26A2-4994-8B97-4EBB70E2225C}"/>
            </c:ext>
          </c:extLst>
        </c:ser>
        <c:dLbls>
          <c:showLegendKey val="0"/>
          <c:showVal val="1"/>
          <c:showCatName val="0"/>
          <c:showSerName val="0"/>
          <c:showPercent val="0"/>
          <c:showBubbleSize val="0"/>
        </c:dLbls>
        <c:gapWidth val="79"/>
        <c:shape val="box"/>
        <c:axId val="327122656"/>
        <c:axId val="327131392"/>
        <c:axId val="0"/>
      </c:bar3DChart>
      <c:catAx>
        <c:axId val="327122656"/>
        <c:scaling>
          <c:orientation val="minMax"/>
        </c:scaling>
        <c:delete val="0"/>
        <c:axPos val="b"/>
        <c:majorGridlines>
          <c:spPr>
            <a:ln w="9525" cap="flat" cmpd="sng" algn="ctr">
              <a:solidFill>
                <a:srgbClr val="D6DBD4"/>
              </a:solidFill>
              <a:round/>
            </a:ln>
            <a:effectLst/>
          </c:spPr>
        </c:majorGridlines>
        <c:numFmt formatCode="General" sourceLinked="1"/>
        <c:majorTickMark val="none"/>
        <c:minorTickMark val="none"/>
        <c:tickLblPos val="nextTo"/>
        <c:spPr>
          <a:noFill/>
          <a:ln w="9525" cap="flat" cmpd="sng" algn="ctr">
            <a:solidFill>
              <a:srgbClr val="D6DBD4"/>
            </a:solidFill>
            <a:round/>
          </a:ln>
          <a:effectLst/>
        </c:spPr>
        <c:txPr>
          <a:bodyPr rot="-60000000" spcFirstLastPara="1" vertOverflow="ellipsis" vert="horz" wrap="square" anchor="ctr" anchorCtr="1"/>
          <a:lstStyle/>
          <a:p>
            <a:pPr>
              <a:defRPr sz="700" b="0" i="0" u="none" strike="noStrike" kern="1200" cap="none" spc="0" normalizeH="0" baseline="0">
                <a:solidFill>
                  <a:srgbClr val="003057"/>
                </a:solidFill>
                <a:latin typeface="+mn-lt"/>
                <a:ea typeface="+mn-ea"/>
                <a:cs typeface="+mn-cs"/>
              </a:defRPr>
            </a:pPr>
            <a:endParaRPr lang="en-US"/>
          </a:p>
        </c:txPr>
        <c:crossAx val="327131392"/>
        <c:crosses val="autoZero"/>
        <c:auto val="1"/>
        <c:lblAlgn val="ctr"/>
        <c:lblOffset val="100"/>
        <c:noMultiLvlLbl val="0"/>
      </c:catAx>
      <c:valAx>
        <c:axId val="327131392"/>
        <c:scaling>
          <c:orientation val="minMax"/>
        </c:scaling>
        <c:delete val="1"/>
        <c:axPos val="l"/>
        <c:numFmt formatCode="0%" sourceLinked="1"/>
        <c:majorTickMark val="none"/>
        <c:minorTickMark val="none"/>
        <c:tickLblPos val="nextTo"/>
        <c:crossAx val="3271226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rgbClr val="003057"/>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solidFill>
                  <a:srgbClr val="003057"/>
                </a:solidFill>
                <a:latin typeface="Roboto" panose="02000000000000000000" pitchFamily="2" charset="0"/>
                <a:ea typeface="Roboto" panose="02000000000000000000" pitchFamily="2" charset="0"/>
                <a:cs typeface="Roboto" panose="02000000000000000000" pitchFamily="2" charset="0"/>
              </a:rPr>
              <a:t>Chart SAMPLE 2</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Data Point 1</c:v>
                </c:pt>
              </c:strCache>
            </c:strRef>
          </c:tx>
          <c:spPr>
            <a:ln w="22225" cap="rnd">
              <a:solidFill>
                <a:schemeClr val="accent2"/>
              </a:solidFill>
              <a:round/>
            </a:ln>
            <a:effectLst/>
          </c:spPr>
          <c:marker>
            <c:symbol val="diamond"/>
            <c:size val="6"/>
            <c:spPr>
              <a:solidFill>
                <a:schemeClr val="accent2"/>
              </a:solidFill>
              <a:ln w="9525">
                <a:solidFill>
                  <a:schemeClr val="accent2"/>
                </a:solidFill>
                <a:round/>
              </a:ln>
              <a:effectLst/>
            </c:spPr>
          </c:marker>
          <c:dLbls>
            <c:dLbl>
              <c:idx val="0"/>
              <c:layout>
                <c:manualLayout>
                  <c:x val="-2.6978415355859353E-3"/>
                  <c:y val="-5.2607898768509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3D6-43BE-8AAC-2AA4900FF4A0}"/>
                </c:ext>
              </c:extLst>
            </c:dLbl>
            <c:dLbl>
              <c:idx val="1"/>
              <c:layout>
                <c:manualLayout>
                  <c:x val="-8.9836727992850446E-2"/>
                  <c:y val="-5.15157499292505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3D6-43BE-8AAC-2AA4900FF4A0}"/>
                </c:ext>
              </c:extLst>
            </c:dLbl>
            <c:dLbl>
              <c:idx val="2"/>
              <c:layout>
                <c:manualLayout>
                  <c:x val="-5.633061120457275E-2"/>
                  <c:y val="-9.5519612385984443E-3"/>
                </c:manualLayout>
              </c:layout>
              <c:tx>
                <c:rich>
                  <a:bodyPr/>
                  <a:lstStyle/>
                  <a:p>
                    <a:fld id="{4B65DA53-39B8-4D0A-9E73-855BB03E8440}" type="VALUE">
                      <a:rPr lang="en-US">
                        <a:solidFill>
                          <a:schemeClr val="tx1">
                            <a:lumMod val="95000"/>
                            <a:lumOff val="5000"/>
                          </a:schemeClr>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3D6-43BE-8AAC-2AA4900FF4A0}"/>
                </c:ext>
              </c:extLst>
            </c:dLbl>
            <c:dLbl>
              <c:idx val="3"/>
              <c:layout>
                <c:manualLayout>
                  <c:x val="-1.6187049213515561E-2"/>
                  <c:y val="6.07014216559730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3D6-43BE-8AAC-2AA4900FF4A0}"/>
                </c:ext>
              </c:extLst>
            </c:dLbl>
            <c:dLbl>
              <c:idx val="4"/>
              <c:layout>
                <c:manualLayout>
                  <c:x val="6.5825559416833402E-3"/>
                  <c:y val="-3.7026872374104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C3D6-43BE-8AAC-2AA4900FF4A0}"/>
                </c:ext>
              </c:extLst>
            </c:dLbl>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tx1">
                        <a:lumMod val="95000"/>
                        <a:lumOff val="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Your Information Goes Here</c:v>
                </c:pt>
                <c:pt idx="1">
                  <c:v>Your Information Goes Here</c:v>
                </c:pt>
                <c:pt idx="2">
                  <c:v>Your Information Goes Here</c:v>
                </c:pt>
                <c:pt idx="3">
                  <c:v>Your Information Goes Here</c:v>
                </c:pt>
                <c:pt idx="4">
                  <c:v>Your Information Goes Here</c:v>
                </c:pt>
              </c:strCache>
            </c:strRef>
          </c:cat>
          <c:val>
            <c:numRef>
              <c:f>Sheet1!$B$2:$B$6</c:f>
              <c:numCache>
                <c:formatCode>General</c:formatCode>
                <c:ptCount val="5"/>
                <c:pt idx="0">
                  <c:v>3</c:v>
                </c:pt>
                <c:pt idx="1">
                  <c:v>2.5</c:v>
                </c:pt>
                <c:pt idx="2">
                  <c:v>3.5</c:v>
                </c:pt>
                <c:pt idx="3">
                  <c:v>4.5</c:v>
                </c:pt>
                <c:pt idx="4">
                  <c:v>4.4000000000000004</c:v>
                </c:pt>
              </c:numCache>
            </c:numRef>
          </c:val>
          <c:smooth val="0"/>
          <c:extLst>
            <c:ext xmlns:c16="http://schemas.microsoft.com/office/drawing/2014/chart" uri="{C3380CC4-5D6E-409C-BE32-E72D297353CC}">
              <c16:uniqueId val="{00000004-C3D6-43BE-8AAC-2AA4900FF4A0}"/>
            </c:ext>
          </c:extLst>
        </c:ser>
        <c:ser>
          <c:idx val="1"/>
          <c:order val="1"/>
          <c:tx>
            <c:strRef>
              <c:f>Sheet1!$C$1</c:f>
              <c:strCache>
                <c:ptCount val="1"/>
                <c:pt idx="0">
                  <c:v>Data Point 2</c:v>
                </c:pt>
              </c:strCache>
            </c:strRef>
          </c:tx>
          <c:spPr>
            <a:ln w="22225" cap="rnd">
              <a:solidFill>
                <a:schemeClr val="accent1"/>
              </a:solidFill>
              <a:round/>
            </a:ln>
            <a:effectLst/>
          </c:spPr>
          <c:marker>
            <c:symbol val="square"/>
            <c:size val="6"/>
            <c:spPr>
              <a:solidFill>
                <a:schemeClr val="accent1"/>
              </a:solidFill>
              <a:ln w="9525">
                <a:solidFill>
                  <a:schemeClr val="accent1"/>
                </a:solidFill>
                <a:round/>
              </a:ln>
              <a:effectLst/>
            </c:spPr>
          </c:marker>
          <c:dLbls>
            <c:dLbl>
              <c:idx val="0"/>
              <c:layout>
                <c:manualLayout>
                  <c:x val="-4.6077891591782535E-2"/>
                  <c:y val="-3.7026872374104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3D6-43BE-8AAC-2AA4900FF4A0}"/>
                </c:ext>
              </c:extLst>
            </c:dLbl>
            <c:dLbl>
              <c:idx val="1"/>
              <c:layout>
                <c:manualLayout>
                  <c:x val="3.2912779708415491E-3"/>
                  <c:y val="-4.19637886906520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3D6-43BE-8AAC-2AA4900FF4A0}"/>
                </c:ext>
              </c:extLst>
            </c:dLbl>
            <c:dLbl>
              <c:idx val="2"/>
              <c:layout>
                <c:manualLayout>
                  <c:x val="-3.2912779708416094E-3"/>
                  <c:y val="3.70268723741045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3D6-43BE-8AAC-2AA4900FF4A0}"/>
                </c:ext>
              </c:extLst>
            </c:dLbl>
            <c:dLbl>
              <c:idx val="3"/>
              <c:layout>
                <c:manualLayout>
                  <c:x val="0"/>
                  <c:y val="3.94953305323783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3D6-43BE-8AAC-2AA4900FF4A0}"/>
                </c:ext>
              </c:extLst>
            </c:dLbl>
            <c:dLbl>
              <c:idx val="4"/>
              <c:layout>
                <c:manualLayout>
                  <c:x val="1.6456389854208047E-3"/>
                  <c:y val="4.69007050071992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C3D6-43BE-8AAC-2AA4900FF4A0}"/>
                </c:ext>
              </c:extLst>
            </c:dLbl>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tx1">
                        <a:lumMod val="95000"/>
                        <a:lumOff val="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Your Information Goes Here</c:v>
                </c:pt>
                <c:pt idx="1">
                  <c:v>Your Information Goes Here</c:v>
                </c:pt>
                <c:pt idx="2">
                  <c:v>Your Information Goes Here</c:v>
                </c:pt>
                <c:pt idx="3">
                  <c:v>Your Information Goes Here</c:v>
                </c:pt>
                <c:pt idx="4">
                  <c:v>Your Information Goes Here</c:v>
                </c:pt>
              </c:strCache>
            </c:strRef>
          </c:cat>
          <c:val>
            <c:numRef>
              <c:f>Sheet1!$C$2:$C$6</c:f>
              <c:numCache>
                <c:formatCode>General</c:formatCode>
                <c:ptCount val="5"/>
                <c:pt idx="0">
                  <c:v>2.4</c:v>
                </c:pt>
                <c:pt idx="1">
                  <c:v>4.4000000000000004</c:v>
                </c:pt>
                <c:pt idx="2">
                  <c:v>2</c:v>
                </c:pt>
                <c:pt idx="3">
                  <c:v>1.8</c:v>
                </c:pt>
                <c:pt idx="4">
                  <c:v>6</c:v>
                </c:pt>
              </c:numCache>
            </c:numRef>
          </c:val>
          <c:smooth val="0"/>
          <c:extLst>
            <c:ext xmlns:c16="http://schemas.microsoft.com/office/drawing/2014/chart" uri="{C3380CC4-5D6E-409C-BE32-E72D297353CC}">
              <c16:uniqueId val="{00000005-C3D6-43BE-8AAC-2AA4900FF4A0}"/>
            </c:ext>
          </c:extLst>
        </c:ser>
        <c:ser>
          <c:idx val="2"/>
          <c:order val="2"/>
          <c:tx>
            <c:strRef>
              <c:f>Sheet1!$D$1</c:f>
              <c:strCache>
                <c:ptCount val="1"/>
                <c:pt idx="0">
                  <c:v>Data Point 3</c:v>
                </c:pt>
              </c:strCache>
            </c:strRef>
          </c:tx>
          <c:spPr>
            <a:ln w="22225" cap="rnd">
              <a:solidFill>
                <a:schemeClr val="accent6"/>
              </a:solidFill>
              <a:round/>
            </a:ln>
            <a:effectLst/>
          </c:spPr>
          <c:marker>
            <c:symbol val="triangle"/>
            <c:size val="6"/>
            <c:spPr>
              <a:solidFill>
                <a:schemeClr val="accent6"/>
              </a:solidFill>
              <a:ln w="9525">
                <a:solidFill>
                  <a:schemeClr val="accent6"/>
                </a:solidFill>
                <a:round/>
              </a:ln>
              <a:effectLst/>
            </c:spPr>
          </c:marker>
          <c:dLbls>
            <c:dLbl>
              <c:idx val="0"/>
              <c:layout>
                <c:manualLayout>
                  <c:x val="0"/>
                  <c:y val="3.70268723741046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3D6-43BE-8AAC-2AA4900FF4A0}"/>
                </c:ext>
              </c:extLst>
            </c:dLbl>
            <c:dLbl>
              <c:idx val="1"/>
              <c:layout>
                <c:manualLayout>
                  <c:x val="1.6456389854208047E-3"/>
                  <c:y val="5.92429957985675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3D6-43BE-8AAC-2AA4900FF4A0}"/>
                </c:ext>
              </c:extLst>
            </c:dLbl>
            <c:dLbl>
              <c:idx val="2"/>
              <c:layout>
                <c:manualLayout>
                  <c:x val="1.6456389854208047E-3"/>
                  <c:y val="2.46845815827364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3D6-43BE-8AAC-2AA4900FF4A0}"/>
                </c:ext>
              </c:extLst>
            </c:dLbl>
            <c:dLbl>
              <c:idx val="3"/>
              <c:layout>
                <c:manualLayout>
                  <c:x val="-1.9747667825049657E-2"/>
                  <c:y val="-4.44322468489256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3D6-43BE-8AAC-2AA4900FF4A0}"/>
                </c:ext>
              </c:extLst>
            </c:dLbl>
            <c:dLbl>
              <c:idx val="4"/>
              <c:layout>
                <c:manualLayout>
                  <c:x val="1.316511188336655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C3D6-43BE-8AAC-2AA4900FF4A0}"/>
                </c:ext>
              </c:extLst>
            </c:dLbl>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tx1">
                        <a:lumMod val="95000"/>
                        <a:lumOff val="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Your Information Goes Here</c:v>
                </c:pt>
                <c:pt idx="1">
                  <c:v>Your Information Goes Here</c:v>
                </c:pt>
                <c:pt idx="2">
                  <c:v>Your Information Goes Here</c:v>
                </c:pt>
                <c:pt idx="3">
                  <c:v>Your Information Goes Here</c:v>
                </c:pt>
                <c:pt idx="4">
                  <c:v>Your Information Goes Here</c:v>
                </c:pt>
              </c:strCache>
            </c:strRef>
          </c:cat>
          <c:val>
            <c:numRef>
              <c:f>Sheet1!$D$2:$D$6</c:f>
              <c:numCache>
                <c:formatCode>General</c:formatCode>
                <c:ptCount val="5"/>
                <c:pt idx="0">
                  <c:v>1</c:v>
                </c:pt>
                <c:pt idx="1">
                  <c:v>2</c:v>
                </c:pt>
                <c:pt idx="2">
                  <c:v>3</c:v>
                </c:pt>
                <c:pt idx="3">
                  <c:v>5</c:v>
                </c:pt>
                <c:pt idx="4">
                  <c:v>4</c:v>
                </c:pt>
              </c:numCache>
            </c:numRef>
          </c:val>
          <c:smooth val="0"/>
          <c:extLst>
            <c:ext xmlns:c16="http://schemas.microsoft.com/office/drawing/2014/chart" uri="{C3380CC4-5D6E-409C-BE32-E72D297353CC}">
              <c16:uniqueId val="{00000006-C3D6-43BE-8AAC-2AA4900FF4A0}"/>
            </c:ext>
          </c:extLst>
        </c:ser>
        <c:ser>
          <c:idx val="3"/>
          <c:order val="3"/>
          <c:tx>
            <c:strRef>
              <c:f>Sheet1!$E$1</c:f>
              <c:strCache>
                <c:ptCount val="1"/>
                <c:pt idx="0">
                  <c:v>Data Point 4</c:v>
                </c:pt>
              </c:strCache>
            </c:strRef>
          </c:tx>
          <c:spPr>
            <a:ln w="22225" cap="rnd">
              <a:solidFill>
                <a:schemeClr val="accent4">
                  <a:lumMod val="75000"/>
                </a:schemeClr>
              </a:solidFill>
              <a:round/>
            </a:ln>
            <a:effectLst/>
          </c:spPr>
          <c:marker>
            <c:symbol val="x"/>
            <c:size val="6"/>
            <c:spPr>
              <a:noFill/>
              <a:ln w="9525">
                <a:solidFill>
                  <a:schemeClr val="accent4">
                    <a:lumMod val="75000"/>
                  </a:schemeClr>
                </a:solidFill>
                <a:round/>
              </a:ln>
              <a:effectLst/>
            </c:spPr>
          </c:marker>
          <c:dLbls>
            <c:dLbl>
              <c:idx val="0"/>
              <c:layout>
                <c:manualLayout>
                  <c:x val="-4.6077891591782549E-2"/>
                  <c:y val="4.9369163165472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C3D6-43BE-8AAC-2AA4900FF4A0}"/>
                </c:ext>
              </c:extLst>
            </c:dLbl>
            <c:dLbl>
              <c:idx val="1"/>
              <c:layout>
                <c:manualLayout>
                  <c:x val="-5.9243003475148971E-2"/>
                  <c:y val="-4.44322468489256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C3D6-43BE-8AAC-2AA4900FF4A0}"/>
                </c:ext>
              </c:extLst>
            </c:dLbl>
            <c:dLbl>
              <c:idx val="2"/>
              <c:layout>
                <c:manualLayout>
                  <c:x val="2.4684584781312011E-2"/>
                  <c:y val="1.72792071079154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C3D6-43BE-8AAC-2AA4900FF4A0}"/>
                </c:ext>
              </c:extLst>
            </c:dLbl>
            <c:dLbl>
              <c:idx val="3"/>
              <c:layout>
                <c:manualLayout>
                  <c:x val="-8.2281949271040294E-2"/>
                  <c:y val="-5.1837621323746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C3D6-43BE-8AAC-2AA4900FF4A0}"/>
                </c:ext>
              </c:extLst>
            </c:dLbl>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tx1">
                        <a:lumMod val="95000"/>
                        <a:lumOff val="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Your Information Goes Here</c:v>
                </c:pt>
                <c:pt idx="1">
                  <c:v>Your Information Goes Here</c:v>
                </c:pt>
                <c:pt idx="2">
                  <c:v>Your Information Goes Here</c:v>
                </c:pt>
                <c:pt idx="3">
                  <c:v>Your Information Goes Here</c:v>
                </c:pt>
                <c:pt idx="4">
                  <c:v>Your Information Goes Here</c:v>
                </c:pt>
              </c:strCache>
            </c:strRef>
          </c:cat>
          <c:val>
            <c:numRef>
              <c:f>Sheet1!$E$2:$E$6</c:f>
              <c:numCache>
                <c:formatCode>General</c:formatCode>
                <c:ptCount val="5"/>
                <c:pt idx="0">
                  <c:v>2</c:v>
                </c:pt>
                <c:pt idx="1">
                  <c:v>1.8</c:v>
                </c:pt>
                <c:pt idx="2">
                  <c:v>2.4</c:v>
                </c:pt>
                <c:pt idx="3">
                  <c:v>3</c:v>
                </c:pt>
                <c:pt idx="4">
                  <c:v>2.5</c:v>
                </c:pt>
              </c:numCache>
            </c:numRef>
          </c:val>
          <c:smooth val="0"/>
          <c:extLst>
            <c:ext xmlns:c16="http://schemas.microsoft.com/office/drawing/2014/chart" uri="{C3380CC4-5D6E-409C-BE32-E72D297353CC}">
              <c16:uniqueId val="{00000010-C3D6-43BE-8AAC-2AA4900FF4A0}"/>
            </c:ext>
          </c:extLst>
        </c:ser>
        <c:ser>
          <c:idx val="4"/>
          <c:order val="4"/>
          <c:tx>
            <c:strRef>
              <c:f>Sheet1!$F$1</c:f>
              <c:strCache>
                <c:ptCount val="1"/>
                <c:pt idx="0">
                  <c:v>Data Point 5</c:v>
                </c:pt>
              </c:strCache>
            </c:strRef>
          </c:tx>
          <c:spPr>
            <a:ln w="22225" cap="rnd">
              <a:solidFill>
                <a:schemeClr val="accent2">
                  <a:lumMod val="50000"/>
                  <a:lumOff val="50000"/>
                </a:schemeClr>
              </a:solidFill>
              <a:round/>
            </a:ln>
            <a:effectLst/>
          </c:spPr>
          <c:marker>
            <c:symbol val="star"/>
            <c:size val="6"/>
            <c:spPr>
              <a:noFill/>
              <a:ln w="9525">
                <a:solidFill>
                  <a:schemeClr val="accent2">
                    <a:lumMod val="50000"/>
                    <a:lumOff val="50000"/>
                  </a:schemeClr>
                </a:solidFill>
                <a:round/>
              </a:ln>
              <a:effectLst/>
            </c:spPr>
          </c:marker>
          <c:dLbls>
            <c:dLbl>
              <c:idx val="0"/>
              <c:layout>
                <c:manualLayout>
                  <c:x val="-4.9369169562624299E-3"/>
                  <c:y val="-4.44322468489257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C3D6-43BE-8AAC-2AA4900FF4A0}"/>
                </c:ext>
              </c:extLst>
            </c:dLbl>
            <c:dLbl>
              <c:idx val="1"/>
              <c:layout>
                <c:manualLayout>
                  <c:x val="-4.936916956262475E-3"/>
                  <c:y val="-4.44322468489257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3D6-43BE-8AAC-2AA4900FF4A0}"/>
                </c:ext>
              </c:extLst>
            </c:dLbl>
            <c:dLbl>
              <c:idx val="2"/>
              <c:layout>
                <c:manualLayout>
                  <c:x val="8.2281949271040232E-3"/>
                  <c:y val="-6.6648370273388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C3D6-43BE-8AAC-2AA4900FF4A0}"/>
                </c:ext>
              </c:extLst>
            </c:dLbl>
            <c:dLbl>
              <c:idx val="3"/>
              <c:layout>
                <c:manualLayout>
                  <c:x val="-1.9747667825049657E-2"/>
                  <c:y val="-3.2089956057557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C3D6-43BE-8AAC-2AA4900FF4A0}"/>
                </c:ext>
              </c:extLst>
            </c:dLbl>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tx1">
                        <a:lumMod val="95000"/>
                        <a:lumOff val="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Your Information Goes Here</c:v>
                </c:pt>
                <c:pt idx="1">
                  <c:v>Your Information Goes Here</c:v>
                </c:pt>
                <c:pt idx="2">
                  <c:v>Your Information Goes Here</c:v>
                </c:pt>
                <c:pt idx="3">
                  <c:v>Your Information Goes Here</c:v>
                </c:pt>
                <c:pt idx="4">
                  <c:v>Your Information Goes Here</c:v>
                </c:pt>
              </c:strCache>
            </c:strRef>
          </c:cat>
          <c:val>
            <c:numRef>
              <c:f>Sheet1!$F$2:$F$6</c:f>
              <c:numCache>
                <c:formatCode>General</c:formatCode>
                <c:ptCount val="5"/>
                <c:pt idx="0">
                  <c:v>4.3</c:v>
                </c:pt>
                <c:pt idx="1">
                  <c:v>3</c:v>
                </c:pt>
                <c:pt idx="2">
                  <c:v>4</c:v>
                </c:pt>
                <c:pt idx="3">
                  <c:v>2.2999999999999998</c:v>
                </c:pt>
                <c:pt idx="4">
                  <c:v>2.5</c:v>
                </c:pt>
              </c:numCache>
            </c:numRef>
          </c:val>
          <c:smooth val="0"/>
          <c:extLst>
            <c:ext xmlns:c16="http://schemas.microsoft.com/office/drawing/2014/chart" uri="{C3380CC4-5D6E-409C-BE32-E72D297353CC}">
              <c16:uniqueId val="{00000011-C3D6-43BE-8AAC-2AA4900FF4A0}"/>
            </c:ext>
          </c:extLst>
        </c:ser>
        <c:dLbls>
          <c:showLegendKey val="0"/>
          <c:showVal val="1"/>
          <c:showCatName val="0"/>
          <c:showSerName val="0"/>
          <c:showPercent val="0"/>
          <c:showBubbleSize val="0"/>
        </c:dLbls>
        <c:marker val="1"/>
        <c:smooth val="0"/>
        <c:axId val="327122656"/>
        <c:axId val="327131392"/>
      </c:lineChart>
      <c:catAx>
        <c:axId val="327122656"/>
        <c:scaling>
          <c:orientation val="minMax"/>
        </c:scaling>
        <c:delete val="0"/>
        <c:axPos val="b"/>
        <c:majorGridlines>
          <c:spPr>
            <a:ln w="9525" cap="flat" cmpd="sng" algn="ctr">
              <a:solidFill>
                <a:srgbClr val="D6DBD4"/>
              </a:solidFill>
              <a:round/>
            </a:ln>
            <a:effectLst/>
          </c:spPr>
        </c:majorGridlines>
        <c:numFmt formatCode="General" sourceLinked="1"/>
        <c:majorTickMark val="none"/>
        <c:minorTickMark val="none"/>
        <c:tickLblPos val="nextTo"/>
        <c:spPr>
          <a:noFill/>
          <a:ln w="9525" cap="flat" cmpd="sng" algn="ctr">
            <a:solidFill>
              <a:srgbClr val="D6DBD4"/>
            </a:solidFill>
            <a:round/>
          </a:ln>
          <a:effectLst/>
        </c:spPr>
        <c:txPr>
          <a:bodyPr rot="-60000000" spcFirstLastPara="1" vertOverflow="ellipsis" vert="horz" wrap="square" anchor="ctr" anchorCtr="1"/>
          <a:lstStyle/>
          <a:p>
            <a:pPr>
              <a:defRPr sz="800" b="0" i="0" u="none" strike="noStrike" kern="1200" cap="none" spc="0" normalizeH="0" baseline="0">
                <a:solidFill>
                  <a:srgbClr val="003057"/>
                </a:solidFill>
                <a:latin typeface="+mn-lt"/>
                <a:ea typeface="+mn-ea"/>
                <a:cs typeface="+mn-cs"/>
              </a:defRPr>
            </a:pPr>
            <a:endParaRPr lang="en-US"/>
          </a:p>
        </c:txPr>
        <c:crossAx val="327131392"/>
        <c:crosses val="autoZero"/>
        <c:auto val="1"/>
        <c:lblAlgn val="ctr"/>
        <c:lblOffset val="100"/>
        <c:noMultiLvlLbl val="0"/>
      </c:catAx>
      <c:valAx>
        <c:axId val="327131392"/>
        <c:scaling>
          <c:orientation val="minMax"/>
        </c:scaling>
        <c:delete val="1"/>
        <c:axPos val="l"/>
        <c:numFmt formatCode="General" sourceLinked="1"/>
        <c:majorTickMark val="none"/>
        <c:minorTickMark val="none"/>
        <c:tickLblPos val="nextTo"/>
        <c:crossAx val="3271226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rgbClr val="003057"/>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en-US">
                <a:solidFill>
                  <a:srgbClr val="004376"/>
                </a:solidFill>
                <a:latin typeface="Roboto" panose="02000000000000000000" pitchFamily="2" charset="0"/>
                <a:ea typeface="Roboto" panose="02000000000000000000" pitchFamily="2" charset="0"/>
                <a:cs typeface="Roboto" panose="02000000000000000000" pitchFamily="2" charset="0"/>
              </a:rPr>
              <a:t>Chart SAMPLE 3</a:t>
            </a: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title>
    <c:autoTitleDeleted val="0"/>
    <c:plotArea>
      <c:layout/>
      <c:pieChart>
        <c:varyColors val="1"/>
        <c:ser>
          <c:idx val="0"/>
          <c:order val="0"/>
          <c:tx>
            <c:strRef>
              <c:f>Sheet1!$B$1</c:f>
              <c:strCache>
                <c:ptCount val="1"/>
                <c:pt idx="0">
                  <c:v>Chart</c:v>
                </c:pt>
              </c:strCache>
            </c:strRef>
          </c:tx>
          <c:spPr>
            <a:effectLst/>
          </c:spPr>
          <c:dPt>
            <c:idx val="0"/>
            <c:bubble3D val="0"/>
            <c:spPr>
              <a:solidFill>
                <a:schemeClr val="accent2"/>
              </a:solidFill>
              <a:ln>
                <a:noFill/>
              </a:ln>
              <a:effectLst/>
            </c:spPr>
            <c:extLst>
              <c:ext xmlns:c16="http://schemas.microsoft.com/office/drawing/2014/chart" uri="{C3380CC4-5D6E-409C-BE32-E72D297353CC}">
                <c16:uniqueId val="{00000000-C3D6-43BE-8AAC-2AA4900FF4A0}"/>
              </c:ext>
            </c:extLst>
          </c:dPt>
          <c:dPt>
            <c:idx val="1"/>
            <c:bubble3D val="0"/>
            <c:spPr>
              <a:solidFill>
                <a:schemeClr val="accent1"/>
              </a:solidFill>
              <a:ln>
                <a:noFill/>
              </a:ln>
              <a:effectLst/>
            </c:spPr>
            <c:extLst>
              <c:ext xmlns:c16="http://schemas.microsoft.com/office/drawing/2014/chart" uri="{C3380CC4-5D6E-409C-BE32-E72D297353CC}">
                <c16:uniqueId val="{00000001-C3D6-43BE-8AAC-2AA4900FF4A0}"/>
              </c:ext>
            </c:extLst>
          </c:dPt>
          <c:dPt>
            <c:idx val="2"/>
            <c:bubble3D val="0"/>
            <c:spPr>
              <a:solidFill>
                <a:schemeClr val="accent6">
                  <a:lumMod val="60000"/>
                  <a:lumOff val="40000"/>
                </a:schemeClr>
              </a:solidFill>
              <a:ln>
                <a:noFill/>
              </a:ln>
              <a:effectLst/>
            </c:spPr>
            <c:extLst>
              <c:ext xmlns:c16="http://schemas.microsoft.com/office/drawing/2014/chart" uri="{C3380CC4-5D6E-409C-BE32-E72D297353CC}">
                <c16:uniqueId val="{00000002-C3D6-43BE-8AAC-2AA4900FF4A0}"/>
              </c:ext>
            </c:extLst>
          </c:dPt>
          <c:dPt>
            <c:idx val="3"/>
            <c:bubble3D val="0"/>
            <c:spPr>
              <a:solidFill>
                <a:srgbClr val="54585A"/>
              </a:solidFill>
              <a:ln>
                <a:noFill/>
              </a:ln>
              <a:effectLst/>
            </c:spPr>
            <c:extLst>
              <c:ext xmlns:c16="http://schemas.microsoft.com/office/drawing/2014/chart" uri="{C3380CC4-5D6E-409C-BE32-E72D297353CC}">
                <c16:uniqueId val="{00000003-C3D6-43BE-8AAC-2AA4900FF4A0}"/>
              </c:ext>
            </c:extLst>
          </c:dPt>
          <c:dPt>
            <c:idx val="4"/>
            <c:bubble3D val="0"/>
            <c:spPr>
              <a:solidFill>
                <a:schemeClr val="tx2">
                  <a:lumMod val="40000"/>
                  <a:lumOff val="60000"/>
                </a:schemeClr>
              </a:solidFill>
              <a:ln>
                <a:noFill/>
              </a:ln>
              <a:effectLst/>
            </c:spPr>
            <c:extLst>
              <c:ext xmlns:c16="http://schemas.microsoft.com/office/drawing/2014/chart" uri="{C3380CC4-5D6E-409C-BE32-E72D297353CC}">
                <c16:uniqueId val="{0000001C-C3D6-43BE-8AAC-2AA4900FF4A0}"/>
              </c:ext>
            </c:extLst>
          </c:dPt>
          <c:dLbls>
            <c:dLbl>
              <c:idx val="0"/>
              <c:layout>
                <c:manualLayout>
                  <c:x val="1.5965335861639118E-2"/>
                  <c:y val="-2.9621497899283797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rgbClr val="B3A369"/>
                        </a:solidFill>
                        <a:latin typeface="+mn-lt"/>
                        <a:ea typeface="+mn-ea"/>
                        <a:cs typeface="+mn-cs"/>
                      </a:defRPr>
                    </a:pPr>
                    <a:fld id="{AE7794E1-A441-4622-BFAE-72E8B8CBDB23}" type="CATEGORYNAME">
                      <a:rPr lang="en-US" sz="1000" baseline="0" smtClean="0">
                        <a:solidFill>
                          <a:srgbClr val="004376"/>
                        </a:solidFill>
                      </a:rPr>
                      <a:pPr>
                        <a:defRPr sz="1000">
                          <a:solidFill>
                            <a:srgbClr val="B3A369"/>
                          </a:solidFill>
                        </a:defRPr>
                      </a:pPr>
                      <a:t>[CATEGORY NAME]</a:t>
                    </a:fld>
                    <a:r>
                      <a:rPr lang="en-US" sz="1000" baseline="0">
                        <a:solidFill>
                          <a:srgbClr val="004376"/>
                        </a:solidFill>
                      </a:rPr>
                      <a:t> | 5</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B3A369"/>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3D6-43BE-8AAC-2AA4900FF4A0}"/>
                </c:ext>
              </c:extLst>
            </c:dLbl>
            <c:dLbl>
              <c:idx val="1"/>
              <c:layout>
                <c:manualLayout>
                  <c:x val="-3.0334138137114445E-2"/>
                  <c:y val="9.8738326330946077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rgbClr val="B3A369"/>
                        </a:solidFill>
                        <a:latin typeface="+mn-lt"/>
                        <a:ea typeface="+mn-ea"/>
                        <a:cs typeface="+mn-cs"/>
                      </a:defRPr>
                    </a:pPr>
                    <a:fld id="{8A402D83-53FC-4F01-B474-9C6C971B06CE}" type="CATEGORYNAME">
                      <a:rPr lang="en-US" sz="1000" baseline="0" smtClean="0">
                        <a:solidFill>
                          <a:srgbClr val="B3A369"/>
                        </a:solidFill>
                      </a:rPr>
                      <a:pPr>
                        <a:defRPr sz="1000">
                          <a:solidFill>
                            <a:srgbClr val="B3A369"/>
                          </a:solidFill>
                        </a:defRPr>
                      </a:pPr>
                      <a:t>[CATEGORY NAME]</a:t>
                    </a:fld>
                    <a:r>
                      <a:rPr lang="en-US" sz="1000" baseline="0">
                        <a:solidFill>
                          <a:srgbClr val="B3A369"/>
                        </a:solidFill>
                      </a:rPr>
                      <a:t> | </a:t>
                    </a:r>
                    <a:fld id="{1DF61BEB-A6E6-4D18-BF95-DC0A4A4B5E1D}" type="VALUE">
                      <a:rPr lang="en-US" sz="1000" baseline="0" smtClean="0">
                        <a:solidFill>
                          <a:srgbClr val="B3A369"/>
                        </a:solidFill>
                      </a:rPr>
                      <a:pPr>
                        <a:defRPr sz="1000">
                          <a:solidFill>
                            <a:srgbClr val="B3A369"/>
                          </a:solidFill>
                        </a:defRPr>
                      </a:pPr>
                      <a:t>[VALUE]</a:t>
                    </a:fld>
                    <a:endParaRPr lang="en-US" sz="1000" baseline="0">
                      <a:solidFill>
                        <a:srgbClr val="B3A369"/>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B3A369"/>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3D6-43BE-8AAC-2AA4900FF4A0}"/>
                </c:ext>
              </c:extLst>
            </c:dLbl>
            <c:dLbl>
              <c:idx val="2"/>
              <c:layout>
                <c:manualLayout>
                  <c:x val="2.7141070964786504E-2"/>
                  <c:y val="6.4179912115114895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rgbClr val="B3A369"/>
                        </a:solidFill>
                        <a:latin typeface="+mn-lt"/>
                        <a:ea typeface="+mn-ea"/>
                        <a:cs typeface="+mn-cs"/>
                      </a:defRPr>
                    </a:pPr>
                    <a:r>
                      <a:rPr lang="en-US" sz="1000" baseline="0">
                        <a:solidFill>
                          <a:schemeClr val="accent6">
                            <a:lumMod val="60000"/>
                            <a:lumOff val="40000"/>
                          </a:schemeClr>
                        </a:solidFill>
                      </a:rPr>
                      <a:t>Data Point 3 | 4</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B3A369"/>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C3D6-43BE-8AAC-2AA4900FF4A0}"/>
                </c:ext>
              </c:extLst>
            </c:dLbl>
            <c:dLbl>
              <c:idx val="3"/>
              <c:layout>
                <c:manualLayout>
                  <c:x val="1.7561869447803032E-2"/>
                  <c:y val="-4.1963788690652093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rgbClr val="B3A369"/>
                        </a:solidFill>
                        <a:latin typeface="+mn-lt"/>
                        <a:ea typeface="+mn-ea"/>
                        <a:cs typeface="+mn-cs"/>
                      </a:defRPr>
                    </a:pPr>
                    <a:fld id="{F39049AE-09B7-4987-A8ED-BACE15324105}" type="CATEGORYNAME">
                      <a:rPr lang="en-US" sz="1000" baseline="0" smtClean="0">
                        <a:solidFill>
                          <a:srgbClr val="54585A"/>
                        </a:solidFill>
                      </a:rPr>
                      <a:pPr>
                        <a:defRPr sz="1000">
                          <a:solidFill>
                            <a:srgbClr val="B3A369"/>
                          </a:solidFill>
                        </a:defRPr>
                      </a:pPr>
                      <a:t>[CATEGORY NAME]</a:t>
                    </a:fld>
                    <a:r>
                      <a:rPr lang="en-US" sz="1000" baseline="0">
                        <a:solidFill>
                          <a:srgbClr val="54585A"/>
                        </a:solidFill>
                      </a:rPr>
                      <a:t> | </a:t>
                    </a:r>
                    <a:fld id="{5CADD2B1-1F32-4A59-932F-6BF79E3E1C2E}" type="VALUE">
                      <a:rPr lang="en-US" sz="1000" baseline="0" smtClean="0">
                        <a:solidFill>
                          <a:srgbClr val="54585A"/>
                        </a:solidFill>
                      </a:rPr>
                      <a:pPr>
                        <a:defRPr sz="1000">
                          <a:solidFill>
                            <a:srgbClr val="B3A369"/>
                          </a:solidFill>
                        </a:defRPr>
                      </a:pPr>
                      <a:t>[VALUE]</a:t>
                    </a:fld>
                    <a:endParaRPr lang="en-US" sz="1000" baseline="0">
                      <a:solidFill>
                        <a:srgbClr val="54585A"/>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B3A369"/>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3D6-43BE-8AAC-2AA4900FF4A0}"/>
                </c:ext>
              </c:extLst>
            </c:dLbl>
            <c:dLbl>
              <c:idx val="4"/>
              <c:layout>
                <c:manualLayout>
                  <c:x val="0"/>
                  <c:y val="-2.4684581582736499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rgbClr val="B3A369"/>
                        </a:solidFill>
                        <a:latin typeface="+mn-lt"/>
                        <a:ea typeface="+mn-ea"/>
                        <a:cs typeface="+mn-cs"/>
                      </a:defRPr>
                    </a:pPr>
                    <a:fld id="{D8A8B773-CA91-48AC-B88C-39DF067C184E}" type="CATEGORYNAME">
                      <a:rPr lang="en-US" sz="1000" baseline="0" smtClean="0">
                        <a:solidFill>
                          <a:schemeClr val="accent3">
                            <a:lumMod val="60000"/>
                            <a:lumOff val="40000"/>
                          </a:schemeClr>
                        </a:solidFill>
                      </a:rPr>
                      <a:pPr>
                        <a:defRPr sz="1000">
                          <a:solidFill>
                            <a:srgbClr val="B3A369"/>
                          </a:solidFill>
                        </a:defRPr>
                      </a:pPr>
                      <a:t>[CATEGORY NAME]</a:t>
                    </a:fld>
                    <a:r>
                      <a:rPr lang="en-US" sz="1000" baseline="0">
                        <a:solidFill>
                          <a:schemeClr val="accent3">
                            <a:lumMod val="60000"/>
                            <a:lumOff val="40000"/>
                          </a:schemeClr>
                        </a:solidFill>
                      </a:rPr>
                      <a:t> | </a:t>
                    </a:r>
                    <a:fld id="{8290661B-3229-4C65-B83B-534884BCDB85}" type="VALUE">
                      <a:rPr lang="en-US" sz="1000" baseline="0" smtClean="0">
                        <a:solidFill>
                          <a:schemeClr val="accent3">
                            <a:lumMod val="60000"/>
                            <a:lumOff val="40000"/>
                          </a:schemeClr>
                        </a:solidFill>
                      </a:rPr>
                      <a:pPr>
                        <a:defRPr sz="1000">
                          <a:solidFill>
                            <a:srgbClr val="B3A369"/>
                          </a:solidFill>
                        </a:defRPr>
                      </a:pPr>
                      <a:t>[VALUE]</a:t>
                    </a:fld>
                    <a:endParaRPr lang="en-US" sz="1000" baseline="0">
                      <a:solidFill>
                        <a:schemeClr val="accent3">
                          <a:lumMod val="60000"/>
                          <a:lumOff val="40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B3A369"/>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C-C3D6-43BE-8AAC-2AA4900FF4A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B3A369"/>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 Data Point 1</c:v>
                </c:pt>
                <c:pt idx="1">
                  <c:v> Data Point 2</c:v>
                </c:pt>
                <c:pt idx="2">
                  <c:v> Data Point 3</c:v>
                </c:pt>
                <c:pt idx="3">
                  <c:v> Data Point 4</c:v>
                </c:pt>
                <c:pt idx="4">
                  <c:v> Data Point 5</c:v>
                </c:pt>
              </c:strCache>
            </c:strRef>
          </c:cat>
          <c:val>
            <c:numRef>
              <c:f>Sheet1!$B$2:$B$6</c:f>
              <c:numCache>
                <c:formatCode>General</c:formatCode>
                <c:ptCount val="5"/>
                <c:pt idx="0">
                  <c:v>3</c:v>
                </c:pt>
                <c:pt idx="1">
                  <c:v>7</c:v>
                </c:pt>
                <c:pt idx="2">
                  <c:v>4</c:v>
                </c:pt>
                <c:pt idx="3">
                  <c:v>3</c:v>
                </c:pt>
                <c:pt idx="4">
                  <c:v>2</c:v>
                </c:pt>
              </c:numCache>
            </c:numRef>
          </c:val>
          <c:extLst>
            <c:ext xmlns:c16="http://schemas.microsoft.com/office/drawing/2014/chart" uri="{C3380CC4-5D6E-409C-BE32-E72D297353CC}">
              <c16:uniqueId val="{00000004-C3D6-43BE-8AAC-2AA4900FF4A0}"/>
            </c:ext>
          </c:extLst>
        </c:ser>
        <c:ser>
          <c:idx val="1"/>
          <c:order val="1"/>
          <c:tx>
            <c:strRef>
              <c:f>Sheet1!$C$1</c:f>
              <c:strCache>
                <c:ptCount val="1"/>
                <c:pt idx="0">
                  <c:v>Column1</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C3D6-43BE-8AAC-2AA4900FF4A0}"/>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E-C3D6-43BE-8AAC-2AA4900FF4A0}"/>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C-C3D6-43BE-8AAC-2AA4900FF4A0}"/>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C3D6-43BE-8AAC-2AA4900FF4A0}"/>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B-C3D6-43BE-8AAC-2AA4900FF4A0}"/>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F-C3D6-43BE-8AAC-2AA4900FF4A0}"/>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E-C3D6-43BE-8AAC-2AA4900FF4A0}"/>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C-C3D6-43BE-8AAC-2AA4900FF4A0}"/>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D-C3D6-43BE-8AAC-2AA4900FF4A0}"/>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1B-C3D6-43BE-8AAC-2AA4900FF4A0}"/>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 Data Point 1</c:v>
                </c:pt>
                <c:pt idx="1">
                  <c:v> Data Point 2</c:v>
                </c:pt>
                <c:pt idx="2">
                  <c:v> Data Point 3</c:v>
                </c:pt>
                <c:pt idx="3">
                  <c:v> Data Point 4</c:v>
                </c:pt>
                <c:pt idx="4">
                  <c:v> Data Point 5</c:v>
                </c:pt>
              </c:strCache>
            </c:strRef>
          </c:cat>
          <c:val>
            <c:numRef>
              <c:f>Sheet1!$C$2:$C$6</c:f>
              <c:numCache>
                <c:formatCode>General</c:formatCode>
                <c:ptCount val="5"/>
              </c:numCache>
            </c:numRef>
          </c:val>
          <c:extLst>
            <c:ext xmlns:c16="http://schemas.microsoft.com/office/drawing/2014/chart" uri="{C3380CC4-5D6E-409C-BE32-E72D297353CC}">
              <c16:uniqueId val="{00000005-C3D6-43BE-8AAC-2AA4900FF4A0}"/>
            </c:ext>
          </c:extLst>
        </c:ser>
        <c:ser>
          <c:idx val="2"/>
          <c:order val="2"/>
          <c:tx>
            <c:strRef>
              <c:f>Sheet1!$D$1</c:f>
              <c:strCache>
                <c:ptCount val="1"/>
                <c:pt idx="0">
                  <c:v>Column2</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C3D6-43BE-8AAC-2AA4900FF4A0}"/>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8-C3D6-43BE-8AAC-2AA4900FF4A0}"/>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C3D6-43BE-8AAC-2AA4900FF4A0}"/>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A-C3D6-43BE-8AAC-2AA4900FF4A0}"/>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A-C3D6-43BE-8AAC-2AA4900FF4A0}"/>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9-C3D6-43BE-8AAC-2AA4900FF4A0}"/>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8-C3D6-43BE-8AAC-2AA4900FF4A0}"/>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7-C3D6-43BE-8AAC-2AA4900FF4A0}"/>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A-C3D6-43BE-8AAC-2AA4900FF4A0}"/>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1A-C3D6-43BE-8AAC-2AA4900FF4A0}"/>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 Data Point 1</c:v>
                </c:pt>
                <c:pt idx="1">
                  <c:v> Data Point 2</c:v>
                </c:pt>
                <c:pt idx="2">
                  <c:v> Data Point 3</c:v>
                </c:pt>
                <c:pt idx="3">
                  <c:v> Data Point 4</c:v>
                </c:pt>
                <c:pt idx="4">
                  <c:v> Data Point 5</c:v>
                </c:pt>
              </c:strCache>
            </c:strRef>
          </c:cat>
          <c:val>
            <c:numRef>
              <c:f>Sheet1!$D$2:$D$6</c:f>
              <c:numCache>
                <c:formatCode>General</c:formatCode>
                <c:ptCount val="5"/>
              </c:numCache>
            </c:numRef>
          </c:val>
          <c:extLst>
            <c:ext xmlns:c16="http://schemas.microsoft.com/office/drawing/2014/chart" uri="{C3380CC4-5D6E-409C-BE32-E72D297353CC}">
              <c16:uniqueId val="{00000006-C3D6-43BE-8AAC-2AA4900FF4A0}"/>
            </c:ext>
          </c:extLst>
        </c:ser>
        <c:ser>
          <c:idx val="3"/>
          <c:order val="3"/>
          <c:tx>
            <c:strRef>
              <c:f>Sheet1!$E$1</c:f>
              <c:strCache>
                <c:ptCount val="1"/>
                <c:pt idx="0">
                  <c:v>Column3</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C3D6-43BE-8AAC-2AA4900FF4A0}"/>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E-C3D6-43BE-8AAC-2AA4900FF4A0}"/>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D-C3D6-43BE-8AAC-2AA4900FF4A0}"/>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9-C3D6-43BE-8AAC-2AA4900FF4A0}"/>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360A-4EF3-8521-5FE496DF677A}"/>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15-C3D6-43BE-8AAC-2AA4900FF4A0}"/>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1E-C3D6-43BE-8AAC-2AA4900FF4A0}"/>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1D-C3D6-43BE-8AAC-2AA4900FF4A0}"/>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19-C3D6-43BE-8AAC-2AA4900FF4A0}"/>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1-360A-4EF3-8521-5FE496DF677A}"/>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 Data Point 1</c:v>
                </c:pt>
                <c:pt idx="1">
                  <c:v> Data Point 2</c:v>
                </c:pt>
                <c:pt idx="2">
                  <c:v> Data Point 3</c:v>
                </c:pt>
                <c:pt idx="3">
                  <c:v> Data Point 4</c:v>
                </c:pt>
                <c:pt idx="4">
                  <c:v> Data Point 5</c:v>
                </c:pt>
              </c:strCache>
            </c:strRef>
          </c:cat>
          <c:val>
            <c:numRef>
              <c:f>Sheet1!$E$2:$E$6</c:f>
              <c:numCache>
                <c:formatCode>General</c:formatCode>
                <c:ptCount val="5"/>
              </c:numCache>
            </c:numRef>
          </c:val>
          <c:extLst>
            <c:ext xmlns:c16="http://schemas.microsoft.com/office/drawing/2014/chart" uri="{C3380CC4-5D6E-409C-BE32-E72D297353CC}">
              <c16:uniqueId val="{00000010-C3D6-43BE-8AAC-2AA4900FF4A0}"/>
            </c:ext>
          </c:extLst>
        </c:ser>
        <c:ser>
          <c:idx val="4"/>
          <c:order val="4"/>
          <c:tx>
            <c:strRef>
              <c:f>Sheet1!$F$1</c:f>
              <c:strCache>
                <c:ptCount val="1"/>
                <c:pt idx="0">
                  <c:v>Column4</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F-C3D6-43BE-8AAC-2AA4900FF4A0}"/>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6-C3D6-43BE-8AAC-2AA4900FF4A0}"/>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7-C3D6-43BE-8AAC-2AA4900FF4A0}"/>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8-C3D6-43BE-8AAC-2AA4900FF4A0}"/>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360A-4EF3-8521-5FE496DF677A}"/>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1F-C3D6-43BE-8AAC-2AA4900FF4A0}"/>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16-C3D6-43BE-8AAC-2AA4900FF4A0}"/>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17-C3D6-43BE-8AAC-2AA4900FF4A0}"/>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18-C3D6-43BE-8AAC-2AA4900FF4A0}"/>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2-360A-4EF3-8521-5FE496DF677A}"/>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 Data Point 1</c:v>
                </c:pt>
                <c:pt idx="1">
                  <c:v> Data Point 2</c:v>
                </c:pt>
                <c:pt idx="2">
                  <c:v> Data Point 3</c:v>
                </c:pt>
                <c:pt idx="3">
                  <c:v> Data Point 4</c:v>
                </c:pt>
                <c:pt idx="4">
                  <c:v> Data Point 5</c:v>
                </c:pt>
              </c:strCache>
            </c:strRef>
          </c:cat>
          <c:val>
            <c:numRef>
              <c:f>Sheet1!$F$2:$F$6</c:f>
              <c:numCache>
                <c:formatCode>General</c:formatCode>
                <c:ptCount val="5"/>
              </c:numCache>
            </c:numRef>
          </c:val>
          <c:extLst>
            <c:ext xmlns:c16="http://schemas.microsoft.com/office/drawing/2014/chart" uri="{C3380CC4-5D6E-409C-BE32-E72D297353CC}">
              <c16:uniqueId val="{00000011-C3D6-43BE-8AAC-2AA4900FF4A0}"/>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37_FC4165D0.xml><?xml version="1.0" encoding="utf-8"?>
<p188:cmLst xmlns:a="http://schemas.openxmlformats.org/drawingml/2006/main" xmlns:r="http://schemas.openxmlformats.org/officeDocument/2006/relationships" xmlns:p188="http://schemas.microsoft.com/office/powerpoint/2018/8/main">
  <p188:cm id="{D58A0606-2E54-5F47-A91E-415551E23A83}" authorId="{1AC0D31D-5213-CB21-30CB-49E710E077E2}" status="resolved" created="2024-10-25T17:50:48.241" complete="100000">
    <pc:sldMkLst xmlns:pc="http://schemas.microsoft.com/office/powerpoint/2013/main/command">
      <pc:docMk/>
      <pc:sldMk cId="4232144336" sldId="311"/>
    </pc:sldMkLst>
    <p188:replyLst>
      <p188:reply id="{5147442F-7B75-46BA-8165-D4EB33C6B112}" authorId="{3915319F-E721-68ED-D1E6-1313BB0B0CA3}" created="2024-10-31T14:39:33.154">
        <p188:txBody>
          <a:bodyPr/>
          <a:lstStyle/>
          <a:p>
            <a:r>
              <a:rPr lang="en-US"/>
              <a:t>Please keep the Well-Being isn't portion and move this slide after the one with Rebecca's quote.</a:t>
            </a:r>
          </a:p>
        </p188:txBody>
      </p188:reply>
    </p188:replyLst>
    <p188:txBody>
      <a:bodyPr/>
      <a:lstStyle/>
      <a:p>
        <a:r>
          <a:rPr lang="en-US"/>
          <a:t>I created the slide beneath this one with a definition of well-being we haven’t considered yet. Do we want to replace this slide with that one? </a:t>
        </a:r>
      </a:p>
    </p188:txBody>
  </p188:cm>
</p188:cmLst>
</file>

<file path=ppt/comments/modernComment_151_A2F0A5FC.xml><?xml version="1.0" encoding="utf-8"?>
<p188:cmLst xmlns:a="http://schemas.openxmlformats.org/drawingml/2006/main" xmlns:r="http://schemas.openxmlformats.org/officeDocument/2006/relationships" xmlns:p188="http://schemas.microsoft.com/office/powerpoint/2018/8/main">
  <p188:cm id="{04CF9877-6D44-4A82-A1C6-BAB7BCF8B386}" authorId="{3915319F-E721-68ED-D1E6-1313BB0B0CA3}" status="resolved" created="2024-10-31T14:41:09.265" complete="100000">
    <pc:sldMkLst xmlns:pc="http://schemas.microsoft.com/office/powerpoint/2013/main/command">
      <pc:docMk/>
      <pc:sldMk cId="2733680124" sldId="337"/>
    </pc:sldMkLst>
    <p188:txBody>
      <a:bodyPr/>
      <a:lstStyle/>
      <a:p>
        <a:r>
          <a:rPr lang="en-US"/>
          <a:t>Would you please make the boxes and font a little bigger. Thanks!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3596AA-5EB7-ED41-B235-6DFE842ABA6D}"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en-US"/>
        </a:p>
      </dgm:t>
    </dgm:pt>
    <dgm:pt modelId="{4DA61724-00B8-A740-A44B-3579EABA9803}">
      <dgm:prSet phldrT="[Text]"/>
      <dgm:spPr>
        <a:solidFill>
          <a:schemeClr val="accent6">
            <a:lumMod val="75000"/>
          </a:schemeClr>
        </a:solidFill>
      </dgm:spPr>
      <dgm:t>
        <a:bodyPr/>
        <a:lstStyle/>
        <a:p>
          <a:r>
            <a:rPr lang="en-US">
              <a:latin typeface="Roboto" panose="02000000000000000000" pitchFamily="2" charset="0"/>
              <a:ea typeface="Roboto" panose="02000000000000000000" pitchFamily="2" charset="0"/>
            </a:rPr>
            <a:t>Executive Leadership</a:t>
          </a:r>
        </a:p>
      </dgm:t>
    </dgm:pt>
    <dgm:pt modelId="{FEAE2B0D-D467-A646-8631-45EBD3CD16FB}" type="parTrans" cxnId="{4935AB60-854A-C945-873E-62BF17123004}">
      <dgm:prSet/>
      <dgm:spPr/>
      <dgm:t>
        <a:bodyPr/>
        <a:lstStyle/>
        <a:p>
          <a:endParaRPr lang="en-US">
            <a:latin typeface="Roboto" panose="02000000000000000000" pitchFamily="2" charset="0"/>
            <a:ea typeface="Roboto" panose="02000000000000000000" pitchFamily="2" charset="0"/>
          </a:endParaRPr>
        </a:p>
      </dgm:t>
    </dgm:pt>
    <dgm:pt modelId="{574FA18D-B5E4-5E44-A309-7DC5836F20FD}" type="sibTrans" cxnId="{4935AB60-854A-C945-873E-62BF17123004}">
      <dgm:prSet/>
      <dgm:spPr>
        <a:ln w="38100">
          <a:solidFill>
            <a:schemeClr val="accent3"/>
          </a:solidFill>
          <a:headEnd type="triangle" w="lg" len="med"/>
          <a:tailEnd type="triangle" w="lg" len="med"/>
        </a:ln>
      </dgm:spPr>
      <dgm:t>
        <a:bodyPr/>
        <a:lstStyle/>
        <a:p>
          <a:endParaRPr lang="en-US">
            <a:latin typeface="Roboto" panose="02000000000000000000" pitchFamily="2" charset="0"/>
            <a:ea typeface="Roboto" panose="02000000000000000000" pitchFamily="2" charset="0"/>
          </a:endParaRPr>
        </a:p>
      </dgm:t>
    </dgm:pt>
    <dgm:pt modelId="{92DACB85-B3AB-6C44-9B35-30F5FF578320}">
      <dgm:prSet phldrT="[Text]"/>
      <dgm:spPr>
        <a:solidFill>
          <a:schemeClr val="accent1">
            <a:lumMod val="75000"/>
          </a:schemeClr>
        </a:solidFill>
      </dgm:spPr>
      <dgm:t>
        <a:bodyPr/>
        <a:lstStyle/>
        <a:p>
          <a:r>
            <a:rPr lang="en-US">
              <a:latin typeface="Roboto" panose="02000000000000000000" pitchFamily="2" charset="0"/>
              <a:ea typeface="Roboto" panose="02000000000000000000" pitchFamily="2" charset="0"/>
            </a:rPr>
            <a:t>Advisory Boards</a:t>
          </a:r>
        </a:p>
      </dgm:t>
    </dgm:pt>
    <dgm:pt modelId="{FFDE1481-D8B1-4E4C-961C-61AF25F3BAA0}" type="parTrans" cxnId="{3A4F5959-58DE-AB45-8560-9D37EF7FE8E6}">
      <dgm:prSet/>
      <dgm:spPr/>
      <dgm:t>
        <a:bodyPr/>
        <a:lstStyle/>
        <a:p>
          <a:endParaRPr lang="en-US">
            <a:latin typeface="Roboto" panose="02000000000000000000" pitchFamily="2" charset="0"/>
            <a:ea typeface="Roboto" panose="02000000000000000000" pitchFamily="2" charset="0"/>
          </a:endParaRPr>
        </a:p>
      </dgm:t>
    </dgm:pt>
    <dgm:pt modelId="{78C9A9A6-6A2B-0F4D-ABBC-8E8F18BF10CF}" type="sibTrans" cxnId="{3A4F5959-58DE-AB45-8560-9D37EF7FE8E6}">
      <dgm:prSet/>
      <dgm:spPr>
        <a:ln w="38100">
          <a:solidFill>
            <a:schemeClr val="accent3"/>
          </a:solidFill>
          <a:headEnd type="triangle" w="lg" len="med"/>
          <a:tailEnd type="triangle" w="lg" len="med"/>
        </a:ln>
      </dgm:spPr>
      <dgm:t>
        <a:bodyPr/>
        <a:lstStyle/>
        <a:p>
          <a:endParaRPr lang="en-US">
            <a:latin typeface="Roboto" panose="02000000000000000000" pitchFamily="2" charset="0"/>
            <a:ea typeface="Roboto" panose="02000000000000000000" pitchFamily="2" charset="0"/>
          </a:endParaRPr>
        </a:p>
      </dgm:t>
    </dgm:pt>
    <dgm:pt modelId="{CA353F37-4C2F-9B43-9967-87D55EDB5E4A}">
      <dgm:prSet phldrT="[Text]"/>
      <dgm:spPr>
        <a:solidFill>
          <a:schemeClr val="accent1"/>
        </a:solidFill>
      </dgm:spPr>
      <dgm:t>
        <a:bodyPr/>
        <a:lstStyle/>
        <a:p>
          <a:r>
            <a:rPr lang="en-US">
              <a:latin typeface="Roboto" panose="02000000000000000000" pitchFamily="2" charset="0"/>
              <a:ea typeface="Roboto" panose="02000000000000000000" pitchFamily="2" charset="0"/>
            </a:rPr>
            <a:t>Project Teams</a:t>
          </a:r>
        </a:p>
      </dgm:t>
    </dgm:pt>
    <dgm:pt modelId="{572D5FE7-323D-1C43-A0B5-2FEAAA85DA42}" type="parTrans" cxnId="{E7763697-1B0A-5A4B-A2A3-0D48D47490E5}">
      <dgm:prSet/>
      <dgm:spPr/>
      <dgm:t>
        <a:bodyPr/>
        <a:lstStyle/>
        <a:p>
          <a:endParaRPr lang="en-US">
            <a:latin typeface="Roboto" panose="02000000000000000000" pitchFamily="2" charset="0"/>
            <a:ea typeface="Roboto" panose="02000000000000000000" pitchFamily="2" charset="0"/>
          </a:endParaRPr>
        </a:p>
      </dgm:t>
    </dgm:pt>
    <dgm:pt modelId="{F94B5516-8F9D-AC45-8AD8-94ACF34DA356}" type="sibTrans" cxnId="{E7763697-1B0A-5A4B-A2A3-0D48D47490E5}">
      <dgm:prSet/>
      <dgm:spPr>
        <a:ln w="38100">
          <a:solidFill>
            <a:schemeClr val="accent3"/>
          </a:solidFill>
          <a:headEnd type="triangle" w="lg" len="med"/>
          <a:tailEnd type="triangle" w="lg" len="med"/>
        </a:ln>
      </dgm:spPr>
      <dgm:t>
        <a:bodyPr/>
        <a:lstStyle/>
        <a:p>
          <a:endParaRPr lang="en-US">
            <a:latin typeface="Roboto" panose="02000000000000000000" pitchFamily="2" charset="0"/>
            <a:ea typeface="Roboto" panose="02000000000000000000" pitchFamily="2" charset="0"/>
          </a:endParaRPr>
        </a:p>
      </dgm:t>
    </dgm:pt>
    <dgm:pt modelId="{C3764FE9-7DF5-1F42-A28C-7CFBCBF8A07A}">
      <dgm:prSet phldrT="[Text]"/>
      <dgm:spPr>
        <a:solidFill>
          <a:schemeClr val="accent1">
            <a:lumMod val="50000"/>
          </a:schemeClr>
        </a:solidFill>
      </dgm:spPr>
      <dgm:t>
        <a:bodyPr/>
        <a:lstStyle/>
        <a:p>
          <a:r>
            <a:rPr lang="en-US">
              <a:latin typeface="Roboto" panose="02000000000000000000" pitchFamily="2" charset="0"/>
              <a:ea typeface="Roboto" panose="02000000000000000000" pitchFamily="2" charset="0"/>
            </a:rPr>
            <a:t>Stakeholders</a:t>
          </a:r>
        </a:p>
      </dgm:t>
    </dgm:pt>
    <dgm:pt modelId="{B0109D23-1D43-9244-9A0B-A32A92DEAAD6}" type="parTrans" cxnId="{C02C81D7-80F2-064E-B946-5A7B07BC443B}">
      <dgm:prSet/>
      <dgm:spPr/>
      <dgm:t>
        <a:bodyPr/>
        <a:lstStyle/>
        <a:p>
          <a:endParaRPr lang="en-US">
            <a:latin typeface="Roboto" panose="02000000000000000000" pitchFamily="2" charset="0"/>
            <a:ea typeface="Roboto" panose="02000000000000000000" pitchFamily="2" charset="0"/>
          </a:endParaRPr>
        </a:p>
      </dgm:t>
    </dgm:pt>
    <dgm:pt modelId="{4534745A-533A-AE45-ACBF-F5DFD4E1D9C0}" type="sibTrans" cxnId="{C02C81D7-80F2-064E-B946-5A7B07BC443B}">
      <dgm:prSet/>
      <dgm:spPr>
        <a:ln w="38100">
          <a:solidFill>
            <a:schemeClr val="accent3"/>
          </a:solidFill>
          <a:headEnd type="triangle" w="lg" len="med"/>
          <a:tailEnd type="triangle" w="lg" len="med"/>
        </a:ln>
      </dgm:spPr>
      <dgm:t>
        <a:bodyPr/>
        <a:lstStyle/>
        <a:p>
          <a:endParaRPr lang="en-US">
            <a:latin typeface="Roboto" panose="02000000000000000000" pitchFamily="2" charset="0"/>
            <a:ea typeface="Roboto" panose="02000000000000000000" pitchFamily="2" charset="0"/>
          </a:endParaRPr>
        </a:p>
      </dgm:t>
    </dgm:pt>
    <dgm:pt modelId="{53E537C9-0B1F-9B44-BCA3-76D8C74F4BCC}">
      <dgm:prSet phldrT="[Text]"/>
      <dgm:spPr>
        <a:solidFill>
          <a:schemeClr val="accent6">
            <a:lumMod val="50000"/>
          </a:schemeClr>
        </a:solidFill>
      </dgm:spPr>
      <dgm:t>
        <a:bodyPr/>
        <a:lstStyle/>
        <a:p>
          <a:r>
            <a:rPr lang="en-US">
              <a:latin typeface="Roboto" panose="02000000000000000000" pitchFamily="2" charset="0"/>
              <a:ea typeface="Roboto" panose="02000000000000000000" pitchFamily="2" charset="0"/>
            </a:rPr>
            <a:t>Backbone</a:t>
          </a:r>
        </a:p>
      </dgm:t>
    </dgm:pt>
    <dgm:pt modelId="{C188EB9F-3BBB-E046-8143-89E51E5BBD15}" type="parTrans" cxnId="{EBA942A6-44BB-0F4B-BC6B-29D08E774172}">
      <dgm:prSet/>
      <dgm:spPr/>
      <dgm:t>
        <a:bodyPr/>
        <a:lstStyle/>
        <a:p>
          <a:endParaRPr lang="en-US">
            <a:latin typeface="Roboto" panose="02000000000000000000" pitchFamily="2" charset="0"/>
            <a:ea typeface="Roboto" panose="02000000000000000000" pitchFamily="2" charset="0"/>
          </a:endParaRPr>
        </a:p>
      </dgm:t>
    </dgm:pt>
    <dgm:pt modelId="{087E1CB3-F9E6-BB40-BAE9-E0F72B4B0151}" type="sibTrans" cxnId="{EBA942A6-44BB-0F4B-BC6B-29D08E774172}">
      <dgm:prSet/>
      <dgm:spPr>
        <a:ln w="38100">
          <a:solidFill>
            <a:schemeClr val="tx2"/>
          </a:solidFill>
          <a:headEnd type="triangle" w="lg" len="med"/>
          <a:tailEnd type="triangle" w="lg" len="med"/>
        </a:ln>
      </dgm:spPr>
      <dgm:t>
        <a:bodyPr/>
        <a:lstStyle/>
        <a:p>
          <a:endParaRPr lang="en-US">
            <a:latin typeface="Roboto" panose="02000000000000000000" pitchFamily="2" charset="0"/>
            <a:ea typeface="Roboto" panose="02000000000000000000" pitchFamily="2" charset="0"/>
          </a:endParaRPr>
        </a:p>
      </dgm:t>
    </dgm:pt>
    <dgm:pt modelId="{007E17B9-F3B2-A242-AEB7-6480352DDB12}" type="pres">
      <dgm:prSet presAssocID="{7A3596AA-5EB7-ED41-B235-6DFE842ABA6D}" presName="cycle" presStyleCnt="0">
        <dgm:presLayoutVars>
          <dgm:dir/>
          <dgm:resizeHandles val="exact"/>
        </dgm:presLayoutVars>
      </dgm:prSet>
      <dgm:spPr/>
    </dgm:pt>
    <dgm:pt modelId="{F34CDA4F-0FBA-4E4C-B834-3F545B3356C1}" type="pres">
      <dgm:prSet presAssocID="{4DA61724-00B8-A740-A44B-3579EABA9803}" presName="node" presStyleLbl="node1" presStyleIdx="0" presStyleCnt="5">
        <dgm:presLayoutVars>
          <dgm:bulletEnabled val="1"/>
        </dgm:presLayoutVars>
      </dgm:prSet>
      <dgm:spPr/>
    </dgm:pt>
    <dgm:pt modelId="{9D197AAD-4507-6148-8297-4055FE1DAF92}" type="pres">
      <dgm:prSet presAssocID="{4DA61724-00B8-A740-A44B-3579EABA9803}" presName="spNode" presStyleCnt="0"/>
      <dgm:spPr/>
    </dgm:pt>
    <dgm:pt modelId="{62BA88A4-5319-D149-8712-4116D1786235}" type="pres">
      <dgm:prSet presAssocID="{574FA18D-B5E4-5E44-A309-7DC5836F20FD}" presName="sibTrans" presStyleLbl="sibTrans1D1" presStyleIdx="0" presStyleCnt="5"/>
      <dgm:spPr/>
    </dgm:pt>
    <dgm:pt modelId="{7DF1BFBB-FFB0-AE4C-B0D4-59C87E790443}" type="pres">
      <dgm:prSet presAssocID="{92DACB85-B3AB-6C44-9B35-30F5FF578320}" presName="node" presStyleLbl="node1" presStyleIdx="1" presStyleCnt="5">
        <dgm:presLayoutVars>
          <dgm:bulletEnabled val="1"/>
        </dgm:presLayoutVars>
      </dgm:prSet>
      <dgm:spPr/>
    </dgm:pt>
    <dgm:pt modelId="{63F2D949-7286-BA40-ABF2-7A2C161AD63B}" type="pres">
      <dgm:prSet presAssocID="{92DACB85-B3AB-6C44-9B35-30F5FF578320}" presName="spNode" presStyleCnt="0"/>
      <dgm:spPr/>
    </dgm:pt>
    <dgm:pt modelId="{8A18669F-36EB-924A-99D5-D9071444E1A7}" type="pres">
      <dgm:prSet presAssocID="{78C9A9A6-6A2B-0F4D-ABBC-8E8F18BF10CF}" presName="sibTrans" presStyleLbl="sibTrans1D1" presStyleIdx="1" presStyleCnt="5"/>
      <dgm:spPr/>
    </dgm:pt>
    <dgm:pt modelId="{3DF9A675-0277-A445-BA20-E8BAC7558771}" type="pres">
      <dgm:prSet presAssocID="{CA353F37-4C2F-9B43-9967-87D55EDB5E4A}" presName="node" presStyleLbl="node1" presStyleIdx="2" presStyleCnt="5">
        <dgm:presLayoutVars>
          <dgm:bulletEnabled val="1"/>
        </dgm:presLayoutVars>
      </dgm:prSet>
      <dgm:spPr/>
    </dgm:pt>
    <dgm:pt modelId="{7C055ADD-A68D-9C4A-B17E-FE243A86C3EC}" type="pres">
      <dgm:prSet presAssocID="{CA353F37-4C2F-9B43-9967-87D55EDB5E4A}" presName="spNode" presStyleCnt="0"/>
      <dgm:spPr/>
    </dgm:pt>
    <dgm:pt modelId="{DCB484B3-E94B-B941-836C-CBB885DEAB24}" type="pres">
      <dgm:prSet presAssocID="{F94B5516-8F9D-AC45-8AD8-94ACF34DA356}" presName="sibTrans" presStyleLbl="sibTrans1D1" presStyleIdx="2" presStyleCnt="5"/>
      <dgm:spPr/>
    </dgm:pt>
    <dgm:pt modelId="{B75426D6-E010-B849-866E-7378EF5002C2}" type="pres">
      <dgm:prSet presAssocID="{C3764FE9-7DF5-1F42-A28C-7CFBCBF8A07A}" presName="node" presStyleLbl="node1" presStyleIdx="3" presStyleCnt="5">
        <dgm:presLayoutVars>
          <dgm:bulletEnabled val="1"/>
        </dgm:presLayoutVars>
      </dgm:prSet>
      <dgm:spPr/>
    </dgm:pt>
    <dgm:pt modelId="{2777EAD2-E770-0447-AAA3-7E691ADAC9C5}" type="pres">
      <dgm:prSet presAssocID="{C3764FE9-7DF5-1F42-A28C-7CFBCBF8A07A}" presName="spNode" presStyleCnt="0"/>
      <dgm:spPr/>
    </dgm:pt>
    <dgm:pt modelId="{DDD21C45-0644-8A4C-B045-6FE63C7205F8}" type="pres">
      <dgm:prSet presAssocID="{4534745A-533A-AE45-ACBF-F5DFD4E1D9C0}" presName="sibTrans" presStyleLbl="sibTrans1D1" presStyleIdx="3" presStyleCnt="5"/>
      <dgm:spPr/>
    </dgm:pt>
    <dgm:pt modelId="{2FD0CE63-6AB0-4B4B-94E8-C119B50BF807}" type="pres">
      <dgm:prSet presAssocID="{53E537C9-0B1F-9B44-BCA3-76D8C74F4BCC}" presName="node" presStyleLbl="node1" presStyleIdx="4" presStyleCnt="5">
        <dgm:presLayoutVars>
          <dgm:bulletEnabled val="1"/>
        </dgm:presLayoutVars>
      </dgm:prSet>
      <dgm:spPr/>
    </dgm:pt>
    <dgm:pt modelId="{95BBFA51-C2C4-764B-A33E-BD58CD53EE7D}" type="pres">
      <dgm:prSet presAssocID="{53E537C9-0B1F-9B44-BCA3-76D8C74F4BCC}" presName="spNode" presStyleCnt="0"/>
      <dgm:spPr/>
    </dgm:pt>
    <dgm:pt modelId="{D68D83F3-D543-2C4B-AB9A-E18EBD541479}" type="pres">
      <dgm:prSet presAssocID="{087E1CB3-F9E6-BB40-BAE9-E0F72B4B0151}" presName="sibTrans" presStyleLbl="sibTrans1D1" presStyleIdx="4" presStyleCnt="5"/>
      <dgm:spPr/>
    </dgm:pt>
  </dgm:ptLst>
  <dgm:cxnLst>
    <dgm:cxn modelId="{71957410-FBBE-F745-A33F-4A8D042EBFC9}" type="presOf" srcId="{C3764FE9-7DF5-1F42-A28C-7CFBCBF8A07A}" destId="{B75426D6-E010-B849-866E-7378EF5002C2}" srcOrd="0" destOrd="0" presId="urn:microsoft.com/office/officeart/2005/8/layout/cycle5"/>
    <dgm:cxn modelId="{B2711A5B-8710-DE40-9A51-A0B27C32F694}" type="presOf" srcId="{7A3596AA-5EB7-ED41-B235-6DFE842ABA6D}" destId="{007E17B9-F3B2-A242-AEB7-6480352DDB12}" srcOrd="0" destOrd="0" presId="urn:microsoft.com/office/officeart/2005/8/layout/cycle5"/>
    <dgm:cxn modelId="{4935AB60-854A-C945-873E-62BF17123004}" srcId="{7A3596AA-5EB7-ED41-B235-6DFE842ABA6D}" destId="{4DA61724-00B8-A740-A44B-3579EABA9803}" srcOrd="0" destOrd="0" parTransId="{FEAE2B0D-D467-A646-8631-45EBD3CD16FB}" sibTransId="{574FA18D-B5E4-5E44-A309-7DC5836F20FD}"/>
    <dgm:cxn modelId="{F5728672-1784-B147-9620-4F1ACE89A2AB}" type="presOf" srcId="{78C9A9A6-6A2B-0F4D-ABBC-8E8F18BF10CF}" destId="{8A18669F-36EB-924A-99D5-D9071444E1A7}" srcOrd="0" destOrd="0" presId="urn:microsoft.com/office/officeart/2005/8/layout/cycle5"/>
    <dgm:cxn modelId="{9DBA7453-D72A-7247-9300-A95704DE6AE2}" type="presOf" srcId="{53E537C9-0B1F-9B44-BCA3-76D8C74F4BCC}" destId="{2FD0CE63-6AB0-4B4B-94E8-C119B50BF807}" srcOrd="0" destOrd="0" presId="urn:microsoft.com/office/officeart/2005/8/layout/cycle5"/>
    <dgm:cxn modelId="{B2A6A358-17E1-3646-83F1-579EDAC2E42A}" type="presOf" srcId="{4DA61724-00B8-A740-A44B-3579EABA9803}" destId="{F34CDA4F-0FBA-4E4C-B834-3F545B3356C1}" srcOrd="0" destOrd="0" presId="urn:microsoft.com/office/officeart/2005/8/layout/cycle5"/>
    <dgm:cxn modelId="{3A4F5959-58DE-AB45-8560-9D37EF7FE8E6}" srcId="{7A3596AA-5EB7-ED41-B235-6DFE842ABA6D}" destId="{92DACB85-B3AB-6C44-9B35-30F5FF578320}" srcOrd="1" destOrd="0" parTransId="{FFDE1481-D8B1-4E4C-961C-61AF25F3BAA0}" sibTransId="{78C9A9A6-6A2B-0F4D-ABBC-8E8F18BF10CF}"/>
    <dgm:cxn modelId="{48933C89-FCB9-C844-B18A-06B815D5FBC6}" type="presOf" srcId="{92DACB85-B3AB-6C44-9B35-30F5FF578320}" destId="{7DF1BFBB-FFB0-AE4C-B0D4-59C87E790443}" srcOrd="0" destOrd="0" presId="urn:microsoft.com/office/officeart/2005/8/layout/cycle5"/>
    <dgm:cxn modelId="{E7763697-1B0A-5A4B-A2A3-0D48D47490E5}" srcId="{7A3596AA-5EB7-ED41-B235-6DFE842ABA6D}" destId="{CA353F37-4C2F-9B43-9967-87D55EDB5E4A}" srcOrd="2" destOrd="0" parTransId="{572D5FE7-323D-1C43-A0B5-2FEAAA85DA42}" sibTransId="{F94B5516-8F9D-AC45-8AD8-94ACF34DA356}"/>
    <dgm:cxn modelId="{A7BA499E-B9F6-B143-A90B-FB8FF16F6951}" type="presOf" srcId="{087E1CB3-F9E6-BB40-BAE9-E0F72B4B0151}" destId="{D68D83F3-D543-2C4B-AB9A-E18EBD541479}" srcOrd="0" destOrd="0" presId="urn:microsoft.com/office/officeart/2005/8/layout/cycle5"/>
    <dgm:cxn modelId="{119C559E-6575-E442-AEE7-040DB15B6383}" type="presOf" srcId="{F94B5516-8F9D-AC45-8AD8-94ACF34DA356}" destId="{DCB484B3-E94B-B941-836C-CBB885DEAB24}" srcOrd="0" destOrd="0" presId="urn:microsoft.com/office/officeart/2005/8/layout/cycle5"/>
    <dgm:cxn modelId="{EBA942A6-44BB-0F4B-BC6B-29D08E774172}" srcId="{7A3596AA-5EB7-ED41-B235-6DFE842ABA6D}" destId="{53E537C9-0B1F-9B44-BCA3-76D8C74F4BCC}" srcOrd="4" destOrd="0" parTransId="{C188EB9F-3BBB-E046-8143-89E51E5BBD15}" sibTransId="{087E1CB3-F9E6-BB40-BAE9-E0F72B4B0151}"/>
    <dgm:cxn modelId="{47BD11B7-68B5-E147-B846-886D8A825EBB}" type="presOf" srcId="{4534745A-533A-AE45-ACBF-F5DFD4E1D9C0}" destId="{DDD21C45-0644-8A4C-B045-6FE63C7205F8}" srcOrd="0" destOrd="0" presId="urn:microsoft.com/office/officeart/2005/8/layout/cycle5"/>
    <dgm:cxn modelId="{C02C81D7-80F2-064E-B946-5A7B07BC443B}" srcId="{7A3596AA-5EB7-ED41-B235-6DFE842ABA6D}" destId="{C3764FE9-7DF5-1F42-A28C-7CFBCBF8A07A}" srcOrd="3" destOrd="0" parTransId="{B0109D23-1D43-9244-9A0B-A32A92DEAAD6}" sibTransId="{4534745A-533A-AE45-ACBF-F5DFD4E1D9C0}"/>
    <dgm:cxn modelId="{73988ADC-3254-1344-A562-87B78661BE21}" type="presOf" srcId="{CA353F37-4C2F-9B43-9967-87D55EDB5E4A}" destId="{3DF9A675-0277-A445-BA20-E8BAC7558771}" srcOrd="0" destOrd="0" presId="urn:microsoft.com/office/officeart/2005/8/layout/cycle5"/>
    <dgm:cxn modelId="{967536E8-7DAA-CA48-B147-09EF3C6AD35D}" type="presOf" srcId="{574FA18D-B5E4-5E44-A309-7DC5836F20FD}" destId="{62BA88A4-5319-D149-8712-4116D1786235}" srcOrd="0" destOrd="0" presId="urn:microsoft.com/office/officeart/2005/8/layout/cycle5"/>
    <dgm:cxn modelId="{228A8607-1B9A-7A44-B312-4E330B3D427D}" type="presParOf" srcId="{007E17B9-F3B2-A242-AEB7-6480352DDB12}" destId="{F34CDA4F-0FBA-4E4C-B834-3F545B3356C1}" srcOrd="0" destOrd="0" presId="urn:microsoft.com/office/officeart/2005/8/layout/cycle5"/>
    <dgm:cxn modelId="{18208BEC-6939-F64B-A072-74B9F0330357}" type="presParOf" srcId="{007E17B9-F3B2-A242-AEB7-6480352DDB12}" destId="{9D197AAD-4507-6148-8297-4055FE1DAF92}" srcOrd="1" destOrd="0" presId="urn:microsoft.com/office/officeart/2005/8/layout/cycle5"/>
    <dgm:cxn modelId="{0B1A6FBE-6FB0-AB48-9483-16EF49B1E004}" type="presParOf" srcId="{007E17B9-F3B2-A242-AEB7-6480352DDB12}" destId="{62BA88A4-5319-D149-8712-4116D1786235}" srcOrd="2" destOrd="0" presId="urn:microsoft.com/office/officeart/2005/8/layout/cycle5"/>
    <dgm:cxn modelId="{5555211F-E4EE-704E-8689-BD0062388319}" type="presParOf" srcId="{007E17B9-F3B2-A242-AEB7-6480352DDB12}" destId="{7DF1BFBB-FFB0-AE4C-B0D4-59C87E790443}" srcOrd="3" destOrd="0" presId="urn:microsoft.com/office/officeart/2005/8/layout/cycle5"/>
    <dgm:cxn modelId="{2BBDE01C-3B21-2449-818D-7705888F1877}" type="presParOf" srcId="{007E17B9-F3B2-A242-AEB7-6480352DDB12}" destId="{63F2D949-7286-BA40-ABF2-7A2C161AD63B}" srcOrd="4" destOrd="0" presId="urn:microsoft.com/office/officeart/2005/8/layout/cycle5"/>
    <dgm:cxn modelId="{60615E28-D31C-BE4A-A70C-5171BFF4DAE0}" type="presParOf" srcId="{007E17B9-F3B2-A242-AEB7-6480352DDB12}" destId="{8A18669F-36EB-924A-99D5-D9071444E1A7}" srcOrd="5" destOrd="0" presId="urn:microsoft.com/office/officeart/2005/8/layout/cycle5"/>
    <dgm:cxn modelId="{CDD7D835-D5D9-514A-8F7A-33751C9F9A7A}" type="presParOf" srcId="{007E17B9-F3B2-A242-AEB7-6480352DDB12}" destId="{3DF9A675-0277-A445-BA20-E8BAC7558771}" srcOrd="6" destOrd="0" presId="urn:microsoft.com/office/officeart/2005/8/layout/cycle5"/>
    <dgm:cxn modelId="{E2B2CC61-3107-C34F-ABA1-220007355045}" type="presParOf" srcId="{007E17B9-F3B2-A242-AEB7-6480352DDB12}" destId="{7C055ADD-A68D-9C4A-B17E-FE243A86C3EC}" srcOrd="7" destOrd="0" presId="urn:microsoft.com/office/officeart/2005/8/layout/cycle5"/>
    <dgm:cxn modelId="{E87FDACD-2775-AB4A-B35C-42A7B4CF047C}" type="presParOf" srcId="{007E17B9-F3B2-A242-AEB7-6480352DDB12}" destId="{DCB484B3-E94B-B941-836C-CBB885DEAB24}" srcOrd="8" destOrd="0" presId="urn:microsoft.com/office/officeart/2005/8/layout/cycle5"/>
    <dgm:cxn modelId="{E740295F-632F-F142-B919-65B8EC5DCDE5}" type="presParOf" srcId="{007E17B9-F3B2-A242-AEB7-6480352DDB12}" destId="{B75426D6-E010-B849-866E-7378EF5002C2}" srcOrd="9" destOrd="0" presId="urn:microsoft.com/office/officeart/2005/8/layout/cycle5"/>
    <dgm:cxn modelId="{422B022E-0EE0-2E4C-B9A2-95EDFD6EAB48}" type="presParOf" srcId="{007E17B9-F3B2-A242-AEB7-6480352DDB12}" destId="{2777EAD2-E770-0447-AAA3-7E691ADAC9C5}" srcOrd="10" destOrd="0" presId="urn:microsoft.com/office/officeart/2005/8/layout/cycle5"/>
    <dgm:cxn modelId="{CC2CF5ED-CBB2-3246-8DFB-3FCB84651F5B}" type="presParOf" srcId="{007E17B9-F3B2-A242-AEB7-6480352DDB12}" destId="{DDD21C45-0644-8A4C-B045-6FE63C7205F8}" srcOrd="11" destOrd="0" presId="urn:microsoft.com/office/officeart/2005/8/layout/cycle5"/>
    <dgm:cxn modelId="{B5A36760-0847-C24F-9C6D-2D160580F1CC}" type="presParOf" srcId="{007E17B9-F3B2-A242-AEB7-6480352DDB12}" destId="{2FD0CE63-6AB0-4B4B-94E8-C119B50BF807}" srcOrd="12" destOrd="0" presId="urn:microsoft.com/office/officeart/2005/8/layout/cycle5"/>
    <dgm:cxn modelId="{E62E0E85-A953-8446-9708-A8D50D5706C0}" type="presParOf" srcId="{007E17B9-F3B2-A242-AEB7-6480352DDB12}" destId="{95BBFA51-C2C4-764B-A33E-BD58CD53EE7D}" srcOrd="13" destOrd="0" presId="urn:microsoft.com/office/officeart/2005/8/layout/cycle5"/>
    <dgm:cxn modelId="{671E6A8E-7F7A-AF4D-87D2-D4342D0F45B6}" type="presParOf" srcId="{007E17B9-F3B2-A242-AEB7-6480352DDB12}" destId="{D68D83F3-D543-2C4B-AB9A-E18EBD541479}"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CDA4F-0FBA-4E4C-B834-3F545B3356C1}">
      <dsp:nvSpPr>
        <dsp:cNvPr id="0" name=""/>
        <dsp:cNvSpPr/>
      </dsp:nvSpPr>
      <dsp:spPr>
        <a:xfrm>
          <a:off x="2857593" y="3133"/>
          <a:ext cx="1880337" cy="1222219"/>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Roboto" panose="02000000000000000000" pitchFamily="2" charset="0"/>
              <a:ea typeface="Roboto" panose="02000000000000000000" pitchFamily="2" charset="0"/>
            </a:rPr>
            <a:t>Executive Leadership</a:t>
          </a:r>
        </a:p>
      </dsp:txBody>
      <dsp:txXfrm>
        <a:off x="2917257" y="62797"/>
        <a:ext cx="1761009" cy="1102891"/>
      </dsp:txXfrm>
    </dsp:sp>
    <dsp:sp modelId="{62BA88A4-5319-D149-8712-4116D1786235}">
      <dsp:nvSpPr>
        <dsp:cNvPr id="0" name=""/>
        <dsp:cNvSpPr/>
      </dsp:nvSpPr>
      <dsp:spPr>
        <a:xfrm>
          <a:off x="1356653" y="614243"/>
          <a:ext cx="4882217" cy="4882217"/>
        </a:xfrm>
        <a:custGeom>
          <a:avLst/>
          <a:gdLst/>
          <a:ahLst/>
          <a:cxnLst/>
          <a:rect l="0" t="0" r="0" b="0"/>
          <a:pathLst>
            <a:path>
              <a:moveTo>
                <a:pt x="3632995" y="310752"/>
              </a:moveTo>
              <a:arcTo wR="2441108" hR="2441108" stAng="17953561" swAng="1211339"/>
            </a:path>
          </a:pathLst>
        </a:custGeom>
        <a:noFill/>
        <a:ln w="38100" cap="flat" cmpd="sng" algn="ctr">
          <a:solidFill>
            <a:schemeClr val="accent3"/>
          </a:solidFill>
          <a:prstDash val="solid"/>
          <a:miter lim="800000"/>
          <a:headEnd type="triangle" w="lg" len="med"/>
          <a:tailEnd type="triangle" w="lg" len="med"/>
        </a:ln>
        <a:effectLst/>
      </dsp:spPr>
      <dsp:style>
        <a:lnRef idx="1">
          <a:scrgbClr r="0" g="0" b="0"/>
        </a:lnRef>
        <a:fillRef idx="0">
          <a:scrgbClr r="0" g="0" b="0"/>
        </a:fillRef>
        <a:effectRef idx="0">
          <a:scrgbClr r="0" g="0" b="0"/>
        </a:effectRef>
        <a:fontRef idx="minor"/>
      </dsp:style>
    </dsp:sp>
    <dsp:sp modelId="{7DF1BFBB-FFB0-AE4C-B0D4-59C87E790443}">
      <dsp:nvSpPr>
        <dsp:cNvPr id="0" name=""/>
        <dsp:cNvSpPr/>
      </dsp:nvSpPr>
      <dsp:spPr>
        <a:xfrm>
          <a:off x="5179226" y="1689898"/>
          <a:ext cx="1880337" cy="1222219"/>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Roboto" panose="02000000000000000000" pitchFamily="2" charset="0"/>
              <a:ea typeface="Roboto" panose="02000000000000000000" pitchFamily="2" charset="0"/>
            </a:rPr>
            <a:t>Advisory Boards</a:t>
          </a:r>
        </a:p>
      </dsp:txBody>
      <dsp:txXfrm>
        <a:off x="5238890" y="1749562"/>
        <a:ext cx="1761009" cy="1102891"/>
      </dsp:txXfrm>
    </dsp:sp>
    <dsp:sp modelId="{8A18669F-36EB-924A-99D5-D9071444E1A7}">
      <dsp:nvSpPr>
        <dsp:cNvPr id="0" name=""/>
        <dsp:cNvSpPr/>
      </dsp:nvSpPr>
      <dsp:spPr>
        <a:xfrm>
          <a:off x="1356653" y="614243"/>
          <a:ext cx="4882217" cy="4882217"/>
        </a:xfrm>
        <a:custGeom>
          <a:avLst/>
          <a:gdLst/>
          <a:ahLst/>
          <a:cxnLst/>
          <a:rect l="0" t="0" r="0" b="0"/>
          <a:pathLst>
            <a:path>
              <a:moveTo>
                <a:pt x="4876359" y="2610136"/>
              </a:moveTo>
              <a:arcTo wR="2441108" hR="2441108" stAng="21838228" swAng="1359572"/>
            </a:path>
          </a:pathLst>
        </a:custGeom>
        <a:noFill/>
        <a:ln w="38100" cap="flat" cmpd="sng" algn="ctr">
          <a:solidFill>
            <a:schemeClr val="accent3"/>
          </a:solidFill>
          <a:prstDash val="solid"/>
          <a:miter lim="800000"/>
          <a:headEnd type="triangle" w="lg" len="med"/>
          <a:tailEnd type="triangle" w="lg" len="med"/>
        </a:ln>
        <a:effectLst/>
      </dsp:spPr>
      <dsp:style>
        <a:lnRef idx="1">
          <a:scrgbClr r="0" g="0" b="0"/>
        </a:lnRef>
        <a:fillRef idx="0">
          <a:scrgbClr r="0" g="0" b="0"/>
        </a:fillRef>
        <a:effectRef idx="0">
          <a:scrgbClr r="0" g="0" b="0"/>
        </a:effectRef>
        <a:fontRef idx="minor"/>
      </dsp:style>
    </dsp:sp>
    <dsp:sp modelId="{3DF9A675-0277-A445-BA20-E8BAC7558771}">
      <dsp:nvSpPr>
        <dsp:cNvPr id="0" name=""/>
        <dsp:cNvSpPr/>
      </dsp:nvSpPr>
      <dsp:spPr>
        <a:xfrm>
          <a:off x="4292441" y="4419141"/>
          <a:ext cx="1880337" cy="1222219"/>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Roboto" panose="02000000000000000000" pitchFamily="2" charset="0"/>
              <a:ea typeface="Roboto" panose="02000000000000000000" pitchFamily="2" charset="0"/>
            </a:rPr>
            <a:t>Project Teams</a:t>
          </a:r>
        </a:p>
      </dsp:txBody>
      <dsp:txXfrm>
        <a:off x="4352105" y="4478805"/>
        <a:ext cx="1761009" cy="1102891"/>
      </dsp:txXfrm>
    </dsp:sp>
    <dsp:sp modelId="{DCB484B3-E94B-B941-836C-CBB885DEAB24}">
      <dsp:nvSpPr>
        <dsp:cNvPr id="0" name=""/>
        <dsp:cNvSpPr/>
      </dsp:nvSpPr>
      <dsp:spPr>
        <a:xfrm>
          <a:off x="1356653" y="614243"/>
          <a:ext cx="4882217" cy="4882217"/>
        </a:xfrm>
        <a:custGeom>
          <a:avLst/>
          <a:gdLst/>
          <a:ahLst/>
          <a:cxnLst/>
          <a:rect l="0" t="0" r="0" b="0"/>
          <a:pathLst>
            <a:path>
              <a:moveTo>
                <a:pt x="2740609" y="4863775"/>
              </a:moveTo>
              <a:arcTo wR="2441108" hR="2441108" stAng="4977156" swAng="845688"/>
            </a:path>
          </a:pathLst>
        </a:custGeom>
        <a:noFill/>
        <a:ln w="38100" cap="flat" cmpd="sng" algn="ctr">
          <a:solidFill>
            <a:schemeClr val="accent3"/>
          </a:solidFill>
          <a:prstDash val="solid"/>
          <a:miter lim="800000"/>
          <a:headEnd type="triangle" w="lg" len="med"/>
          <a:tailEnd type="triangle" w="lg" len="med"/>
        </a:ln>
        <a:effectLst/>
      </dsp:spPr>
      <dsp:style>
        <a:lnRef idx="1">
          <a:scrgbClr r="0" g="0" b="0"/>
        </a:lnRef>
        <a:fillRef idx="0">
          <a:scrgbClr r="0" g="0" b="0"/>
        </a:fillRef>
        <a:effectRef idx="0">
          <a:scrgbClr r="0" g="0" b="0"/>
        </a:effectRef>
        <a:fontRef idx="minor"/>
      </dsp:style>
    </dsp:sp>
    <dsp:sp modelId="{B75426D6-E010-B849-866E-7378EF5002C2}">
      <dsp:nvSpPr>
        <dsp:cNvPr id="0" name=""/>
        <dsp:cNvSpPr/>
      </dsp:nvSpPr>
      <dsp:spPr>
        <a:xfrm>
          <a:off x="1422745" y="4419141"/>
          <a:ext cx="1880337" cy="1222219"/>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Roboto" panose="02000000000000000000" pitchFamily="2" charset="0"/>
              <a:ea typeface="Roboto" panose="02000000000000000000" pitchFamily="2" charset="0"/>
            </a:rPr>
            <a:t>Stakeholders</a:t>
          </a:r>
        </a:p>
      </dsp:txBody>
      <dsp:txXfrm>
        <a:off x="1482409" y="4478805"/>
        <a:ext cx="1761009" cy="1102891"/>
      </dsp:txXfrm>
    </dsp:sp>
    <dsp:sp modelId="{DDD21C45-0644-8A4C-B045-6FE63C7205F8}">
      <dsp:nvSpPr>
        <dsp:cNvPr id="0" name=""/>
        <dsp:cNvSpPr/>
      </dsp:nvSpPr>
      <dsp:spPr>
        <a:xfrm>
          <a:off x="1356653" y="614243"/>
          <a:ext cx="4882217" cy="4882217"/>
        </a:xfrm>
        <a:custGeom>
          <a:avLst/>
          <a:gdLst/>
          <a:ahLst/>
          <a:cxnLst/>
          <a:rect l="0" t="0" r="0" b="0"/>
          <a:pathLst>
            <a:path>
              <a:moveTo>
                <a:pt x="258953" y="3535280"/>
              </a:moveTo>
              <a:arcTo wR="2441108" hR="2441108" stAng="9202200" swAng="1359572"/>
            </a:path>
          </a:pathLst>
        </a:custGeom>
        <a:noFill/>
        <a:ln w="38100" cap="flat" cmpd="sng" algn="ctr">
          <a:solidFill>
            <a:schemeClr val="accent3"/>
          </a:solidFill>
          <a:prstDash val="solid"/>
          <a:miter lim="800000"/>
          <a:headEnd type="triangle" w="lg" len="med"/>
          <a:tailEnd type="triangle" w="lg" len="med"/>
        </a:ln>
        <a:effectLst/>
      </dsp:spPr>
      <dsp:style>
        <a:lnRef idx="1">
          <a:scrgbClr r="0" g="0" b="0"/>
        </a:lnRef>
        <a:fillRef idx="0">
          <a:scrgbClr r="0" g="0" b="0"/>
        </a:fillRef>
        <a:effectRef idx="0">
          <a:scrgbClr r="0" g="0" b="0"/>
        </a:effectRef>
        <a:fontRef idx="minor"/>
      </dsp:style>
    </dsp:sp>
    <dsp:sp modelId="{2FD0CE63-6AB0-4B4B-94E8-C119B50BF807}">
      <dsp:nvSpPr>
        <dsp:cNvPr id="0" name=""/>
        <dsp:cNvSpPr/>
      </dsp:nvSpPr>
      <dsp:spPr>
        <a:xfrm>
          <a:off x="535961" y="1689898"/>
          <a:ext cx="1880337" cy="1222219"/>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Roboto" panose="02000000000000000000" pitchFamily="2" charset="0"/>
              <a:ea typeface="Roboto" panose="02000000000000000000" pitchFamily="2" charset="0"/>
            </a:rPr>
            <a:t>Backbone</a:t>
          </a:r>
        </a:p>
      </dsp:txBody>
      <dsp:txXfrm>
        <a:off x="595625" y="1749562"/>
        <a:ext cx="1761009" cy="1102891"/>
      </dsp:txXfrm>
    </dsp:sp>
    <dsp:sp modelId="{D68D83F3-D543-2C4B-AB9A-E18EBD541479}">
      <dsp:nvSpPr>
        <dsp:cNvPr id="0" name=""/>
        <dsp:cNvSpPr/>
      </dsp:nvSpPr>
      <dsp:spPr>
        <a:xfrm>
          <a:off x="1356653" y="614243"/>
          <a:ext cx="4882217" cy="4882217"/>
        </a:xfrm>
        <a:custGeom>
          <a:avLst/>
          <a:gdLst/>
          <a:ahLst/>
          <a:cxnLst/>
          <a:rect l="0" t="0" r="0" b="0"/>
          <a:pathLst>
            <a:path>
              <a:moveTo>
                <a:pt x="587229" y="852983"/>
              </a:moveTo>
              <a:arcTo wR="2441108" hR="2441108" stAng="13235100" swAng="1211339"/>
            </a:path>
          </a:pathLst>
        </a:custGeom>
        <a:noFill/>
        <a:ln w="38100" cap="flat" cmpd="sng" algn="ctr">
          <a:solidFill>
            <a:schemeClr val="tx2"/>
          </a:solidFill>
          <a:prstDash val="solid"/>
          <a:miter lim="800000"/>
          <a:headEnd type="triangle" w="lg" len="med"/>
          <a:tailEnd type="triangle" w="lg" len="me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A6E295-2078-3A4C-9B3B-128821A974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03100D-CACA-0F41-B537-339726C6A5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77CCEE-F6A5-9F4C-8CE3-50501077053A}" type="datetimeFigureOut">
              <a:rPr lang="en-US" smtClean="0"/>
              <a:t>12/10/2024</a:t>
            </a:fld>
            <a:endParaRPr lang="en-US"/>
          </a:p>
        </p:txBody>
      </p:sp>
      <p:sp>
        <p:nvSpPr>
          <p:cNvPr id="4" name="Footer Placeholder 3">
            <a:extLst>
              <a:ext uri="{FF2B5EF4-FFF2-40B4-BE49-F238E27FC236}">
                <a16:creationId xmlns:a16="http://schemas.microsoft.com/office/drawing/2014/main" id="{1518C585-FF88-2E4D-AADE-9C9529D2F7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0F8045-3A37-824A-8710-57C502BDEF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957D50-C692-A448-91EE-4B0FAD320CD6}" type="slidenum">
              <a:rPr lang="en-US" smtClean="0"/>
              <a:t>‹#›</a:t>
            </a:fld>
            <a:endParaRPr lang="en-US"/>
          </a:p>
        </p:txBody>
      </p:sp>
    </p:spTree>
    <p:extLst>
      <p:ext uri="{BB962C8B-B14F-4D97-AF65-F5344CB8AC3E}">
        <p14:creationId xmlns:p14="http://schemas.microsoft.com/office/powerpoint/2010/main" val="1285093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90FB0-7803-314F-9BE0-3772887DCBDE}"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5D7CC-4584-7D4D-9AC5-26861B0A276E}" type="slidenum">
              <a:rPr lang="en-US" smtClean="0"/>
              <a:t>‹#›</a:t>
            </a:fld>
            <a:endParaRPr lang="en-US"/>
          </a:p>
        </p:txBody>
      </p:sp>
    </p:spTree>
    <p:extLst>
      <p:ext uri="{BB962C8B-B14F-4D97-AF65-F5344CB8AC3E}">
        <p14:creationId xmlns:p14="http://schemas.microsoft.com/office/powerpoint/2010/main" val="1802437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more title options, navigate to the Design tab and choose Designer in the format pain on the right-hand side</a:t>
            </a:r>
          </a:p>
        </p:txBody>
      </p:sp>
      <p:sp>
        <p:nvSpPr>
          <p:cNvPr id="4" name="Slide Number Placeholder 3"/>
          <p:cNvSpPr>
            <a:spLocks noGrp="1"/>
          </p:cNvSpPr>
          <p:nvPr>
            <p:ph type="sldNum" sz="quarter" idx="5"/>
          </p:nvPr>
        </p:nvSpPr>
        <p:spPr/>
        <p:txBody>
          <a:bodyPr/>
          <a:lstStyle/>
          <a:p>
            <a:fld id="{7AA5D7CC-4584-7D4D-9AC5-26861B0A276E}" type="slidenum">
              <a:rPr lang="en-US" smtClean="0"/>
              <a:t>3</a:t>
            </a:fld>
            <a:endParaRPr lang="en-US"/>
          </a:p>
        </p:txBody>
      </p:sp>
    </p:spTree>
    <p:extLst>
      <p:ext uri="{BB962C8B-B14F-4D97-AF65-F5344CB8AC3E}">
        <p14:creationId xmlns:p14="http://schemas.microsoft.com/office/powerpoint/2010/main" val="566240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Highlighting the Institute Strategic Plan and Foundational Priority 5 will help frame our</a:t>
            </a:r>
            <a:r>
              <a:rPr lang="en-US" b="1"/>
              <a:t> why</a:t>
            </a:r>
            <a:r>
              <a:rPr lang="en-US" b="0"/>
              <a:t>.</a:t>
            </a:r>
            <a:r>
              <a:rPr lang="en-US"/>
              <a:t> Foundational Priority 1 focuses on freedom of expression to foster the exchange of ideas as well as engagement, well-being, and sense of belonging to foster an environment where everyone from all backgrounds are included.</a:t>
            </a:r>
          </a:p>
        </p:txBody>
      </p:sp>
      <p:sp>
        <p:nvSpPr>
          <p:cNvPr id="4" name="Slide Number Placeholder 3"/>
          <p:cNvSpPr>
            <a:spLocks noGrp="1"/>
          </p:cNvSpPr>
          <p:nvPr>
            <p:ph type="sldNum" sz="quarter" idx="5"/>
          </p:nvPr>
        </p:nvSpPr>
        <p:spPr/>
        <p:txBody>
          <a:bodyPr/>
          <a:lstStyle/>
          <a:p>
            <a:fld id="{7AA5D7CC-4584-7D4D-9AC5-26861B0A276E}" type="slidenum">
              <a:rPr lang="en-US" smtClean="0"/>
              <a:t>12</a:t>
            </a:fld>
            <a:endParaRPr lang="en-US"/>
          </a:p>
        </p:txBody>
      </p:sp>
    </p:spTree>
    <p:extLst>
      <p:ext uri="{BB962C8B-B14F-4D97-AF65-F5344CB8AC3E}">
        <p14:creationId xmlns:p14="http://schemas.microsoft.com/office/powerpoint/2010/main" val="2880318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ECEF9-5B16-A2AE-BC97-BFC5608570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4BC025-2512-6335-B414-2F84D0F31D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662FC1-3909-3D33-4F31-542D1B6A05F2}"/>
              </a:ext>
            </a:extLst>
          </p:cNvPr>
          <p:cNvSpPr>
            <a:spLocks noGrp="1"/>
          </p:cNvSpPr>
          <p:nvPr>
            <p:ph type="body" idx="1"/>
          </p:nvPr>
        </p:nvSpPr>
        <p:spPr/>
        <p:txBody>
          <a:bodyPr/>
          <a:lstStyle/>
          <a:p>
            <a:r>
              <a:rPr lang="en-US" dirty="0"/>
              <a:t>The Collective Impact Framework describes </a:t>
            </a:r>
            <a:r>
              <a:rPr lang="en-US" b="1" dirty="0"/>
              <a:t>how </a:t>
            </a:r>
            <a:r>
              <a:rPr lang="en-US" b="0" dirty="0"/>
              <a:t>we do the work of cultivating well-being for the </a:t>
            </a:r>
            <a:r>
              <a:rPr lang="en-US" dirty="0"/>
              <a:t>Tech </a:t>
            </a:r>
            <a:r>
              <a:rPr lang="en-US" b="0" dirty="0"/>
              <a:t>community. </a:t>
            </a:r>
            <a:endParaRPr lang="en-US" dirty="0"/>
          </a:p>
        </p:txBody>
      </p:sp>
      <p:sp>
        <p:nvSpPr>
          <p:cNvPr id="4" name="Slide Number Placeholder 3">
            <a:extLst>
              <a:ext uri="{FF2B5EF4-FFF2-40B4-BE49-F238E27FC236}">
                <a16:creationId xmlns:a16="http://schemas.microsoft.com/office/drawing/2014/main" id="{39F0F710-6F4B-B08B-225C-84B4B1427645}"/>
              </a:ext>
            </a:extLst>
          </p:cNvPr>
          <p:cNvSpPr>
            <a:spLocks noGrp="1"/>
          </p:cNvSpPr>
          <p:nvPr>
            <p:ph type="sldNum" sz="quarter" idx="5"/>
          </p:nvPr>
        </p:nvSpPr>
        <p:spPr/>
        <p:txBody>
          <a:bodyPr/>
          <a:lstStyle/>
          <a:p>
            <a:fld id="{7AA5D7CC-4584-7D4D-9AC5-26861B0A276E}" type="slidenum">
              <a:rPr lang="en-US" smtClean="0"/>
              <a:t>13</a:t>
            </a:fld>
            <a:endParaRPr lang="en-US"/>
          </a:p>
        </p:txBody>
      </p:sp>
    </p:spTree>
    <p:extLst>
      <p:ext uri="{BB962C8B-B14F-4D97-AF65-F5344CB8AC3E}">
        <p14:creationId xmlns:p14="http://schemas.microsoft.com/office/powerpoint/2010/main" val="3903631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Collective impact goes beyond traditional collaboration by bringing together key stakeholders from across an organization to work toward a common goal by focusing on having:</a:t>
            </a:r>
          </a:p>
          <a:p>
            <a:pPr marL="228600" indent="-228600">
              <a:buAutoNum type="arabicPeriod"/>
            </a:pPr>
            <a:r>
              <a:rPr lang="en-US" dirty="0"/>
              <a:t>a common agenda (the Institute Strategic Plan and Well-Being Roadmaps),</a:t>
            </a:r>
            <a:endParaRPr lang="en-US" dirty="0">
              <a:ea typeface="Calibri"/>
              <a:cs typeface="Calibri"/>
            </a:endParaRPr>
          </a:p>
          <a:p>
            <a:pPr marL="228600" indent="-228600">
              <a:buAutoNum type="arabicPeriod"/>
            </a:pPr>
            <a:r>
              <a:rPr lang="en-US" dirty="0"/>
              <a:t>a shared system of metrics (engagement, sense of belonging, and well-being),</a:t>
            </a:r>
            <a:endParaRPr lang="en-US" dirty="0">
              <a:ea typeface="Calibri"/>
              <a:cs typeface="Calibri"/>
            </a:endParaRPr>
          </a:p>
          <a:p>
            <a:pPr marL="228600" indent="-228600">
              <a:buAutoNum type="arabicPeriod"/>
            </a:pPr>
            <a:r>
              <a:rPr lang="en-US" dirty="0"/>
              <a:t>mutually reinforcing activities (everyone leverages their expertise),</a:t>
            </a:r>
            <a:endParaRPr lang="en-US" dirty="0">
              <a:ea typeface="Calibri"/>
              <a:cs typeface="Calibri"/>
            </a:endParaRPr>
          </a:p>
          <a:p>
            <a:pPr marL="228600" indent="-228600">
              <a:buAutoNum type="arabicPeriod"/>
            </a:pPr>
            <a:r>
              <a:rPr lang="en-US" dirty="0"/>
              <a:t>continuous communication (this presentation is one example),</a:t>
            </a:r>
            <a:endParaRPr lang="en-US" dirty="0">
              <a:ea typeface="Calibri"/>
              <a:cs typeface="Calibri"/>
            </a:endParaRPr>
          </a:p>
          <a:p>
            <a:pPr marL="228600" indent="-228600">
              <a:buAutoNum type="arabicPeriod"/>
            </a:pPr>
            <a:r>
              <a:rPr lang="en-US" dirty="0"/>
              <a:t>and a dedicated backbone support structure (The Office of Cultivate Well-Being Action &amp; Transformation)</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7AA5D7CC-4584-7D4D-9AC5-26861B0A276E}" type="slidenum">
              <a:rPr lang="en-US" smtClean="0"/>
              <a:t>14</a:t>
            </a:fld>
            <a:endParaRPr lang="en-US"/>
          </a:p>
        </p:txBody>
      </p:sp>
    </p:spTree>
    <p:extLst>
      <p:ext uri="{BB962C8B-B14F-4D97-AF65-F5344CB8AC3E}">
        <p14:creationId xmlns:p14="http://schemas.microsoft.com/office/powerpoint/2010/main" val="478977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Collective impact involves shared action where we are all mutually responsible for shaping a healthier environment. To be successful, shared action and collective impact must be: </a:t>
            </a:r>
          </a:p>
          <a:p>
            <a:pPr marL="171450" indent="-171450">
              <a:buFont typeface="Arial" panose="020B0604020202020204" pitchFamily="34" charset="0"/>
              <a:buChar char="•"/>
            </a:pPr>
            <a:r>
              <a:rPr lang="en-US" b="1"/>
              <a:t>Data-driven</a:t>
            </a:r>
            <a:r>
              <a:rPr lang="en-US"/>
              <a:t>: we should take action, based on what the data tells us</a:t>
            </a:r>
          </a:p>
          <a:p>
            <a:pPr marL="171450" indent="-171450">
              <a:buFont typeface="Arial" panose="020B0604020202020204" pitchFamily="34" charset="0"/>
              <a:buChar char="•"/>
            </a:pPr>
            <a:r>
              <a:rPr lang="en-US" b="1"/>
              <a:t>Focused on continuous improvement</a:t>
            </a:r>
            <a:r>
              <a:rPr lang="en-US"/>
              <a:t>: this approach emphasizes progress over perfection</a:t>
            </a:r>
          </a:p>
          <a:p>
            <a:pPr marL="171450" indent="-171450">
              <a:buFont typeface="Arial" panose="020B0604020202020204" pitchFamily="34" charset="0"/>
              <a:buChar char="•"/>
            </a:pPr>
            <a:r>
              <a:rPr lang="en-US" b="1"/>
              <a:t>Iterative</a:t>
            </a:r>
            <a:r>
              <a:rPr lang="en-US"/>
              <a:t>: we want to do it right not rushed. This involves taking actions iteratively and engaging the feedback loop among leadership, advisory boards, stakeholders, etc. </a:t>
            </a:r>
          </a:p>
          <a:p>
            <a:pPr marL="171450" indent="-171450">
              <a:buFont typeface="Arial" panose="020B0604020202020204" pitchFamily="34" charset="0"/>
              <a:buChar char="•"/>
            </a:pPr>
            <a:r>
              <a:rPr lang="en-US" b="1"/>
              <a:t>Multidisciplinary</a:t>
            </a:r>
            <a:r>
              <a:rPr lang="en-US"/>
              <a:t>: we know that we maximize our impact by working across disciplines and areas of expertise</a:t>
            </a:r>
          </a:p>
          <a:p>
            <a:pPr marL="171450" indent="-171450">
              <a:buFont typeface="Arial" panose="020B0604020202020204" pitchFamily="34" charset="0"/>
              <a:buChar char="•"/>
            </a:pPr>
            <a:r>
              <a:rPr lang="en-US" b="1"/>
              <a:t>Focused on long-term systems and policies, not only programs and services</a:t>
            </a:r>
            <a:r>
              <a:rPr lang="en-US"/>
              <a:t>: we can treat the frogs, but we can also treat the water. We must focus on systems change.  </a:t>
            </a:r>
          </a:p>
          <a:p>
            <a:pPr marL="171450" indent="-171450">
              <a:buFont typeface="Arial" panose="020B0604020202020204" pitchFamily="34" charset="0"/>
              <a:buChar char="•"/>
            </a:pPr>
            <a:r>
              <a:rPr lang="en-US" b="1"/>
              <a:t>Responsive to campus culture and social climate</a:t>
            </a:r>
            <a:r>
              <a:rPr lang="en-US"/>
              <a:t>: collective impact is context-specific.  </a:t>
            </a:r>
          </a:p>
        </p:txBody>
      </p:sp>
      <p:sp>
        <p:nvSpPr>
          <p:cNvPr id="4" name="Slide Number Placeholder 3"/>
          <p:cNvSpPr>
            <a:spLocks noGrp="1"/>
          </p:cNvSpPr>
          <p:nvPr>
            <p:ph type="sldNum" sz="quarter" idx="5"/>
          </p:nvPr>
        </p:nvSpPr>
        <p:spPr/>
        <p:txBody>
          <a:bodyPr/>
          <a:lstStyle/>
          <a:p>
            <a:fld id="{7AA5D7CC-4584-7D4D-9AC5-26861B0A276E}" type="slidenum">
              <a:rPr lang="en-US" smtClean="0"/>
              <a:t>15</a:t>
            </a:fld>
            <a:endParaRPr lang="en-US"/>
          </a:p>
        </p:txBody>
      </p:sp>
    </p:spTree>
    <p:extLst>
      <p:ext uri="{BB962C8B-B14F-4D97-AF65-F5344CB8AC3E}">
        <p14:creationId xmlns:p14="http://schemas.microsoft.com/office/powerpoint/2010/main" val="3254415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E4584-650D-874E-7AB4-5FCDCFA504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3BDCDD-3F0B-A1AB-A8E6-BDB96DEB3D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0BD32A-9FF8-5FBE-25CE-4BE13F4473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By implementing the strategies in the </a:t>
            </a:r>
            <a:r>
              <a:rPr lang="en-US" b="0" i="1"/>
              <a:t>Roadmaps</a:t>
            </a:r>
            <a:r>
              <a:rPr lang="en-US" b="0" i="0"/>
              <a:t>, we will </a:t>
            </a:r>
            <a:r>
              <a:rPr lang="en-US" b="1" i="0"/>
              <a:t>enhance the institutional attributes that promote promote health</a:t>
            </a:r>
            <a:r>
              <a:rPr lang="en-US" b="0" i="0"/>
              <a:t> and </a:t>
            </a:r>
            <a:r>
              <a:rPr lang="en-US" b="1" i="0"/>
              <a:t>mitigate the elements of campus culture that have a negative impact on well-being</a:t>
            </a:r>
            <a:r>
              <a:rPr lang="en-US" b="1" i="1"/>
              <a:t>. </a:t>
            </a:r>
            <a:endParaRPr lang="en-US" b="0"/>
          </a:p>
          <a:p>
            <a:endParaRPr lang="en-US" b="1"/>
          </a:p>
        </p:txBody>
      </p:sp>
      <p:sp>
        <p:nvSpPr>
          <p:cNvPr id="4" name="Slide Number Placeholder 3">
            <a:extLst>
              <a:ext uri="{FF2B5EF4-FFF2-40B4-BE49-F238E27FC236}">
                <a16:creationId xmlns:a16="http://schemas.microsoft.com/office/drawing/2014/main" id="{02CE2C3D-1681-BAFF-D3A4-F892E564C85F}"/>
              </a:ext>
            </a:extLst>
          </p:cNvPr>
          <p:cNvSpPr>
            <a:spLocks noGrp="1"/>
          </p:cNvSpPr>
          <p:nvPr>
            <p:ph type="sldNum" sz="quarter" idx="5"/>
          </p:nvPr>
        </p:nvSpPr>
        <p:spPr/>
        <p:txBody>
          <a:bodyPr/>
          <a:lstStyle/>
          <a:p>
            <a:fld id="{7AA5D7CC-4584-7D4D-9AC5-26861B0A276E}" type="slidenum">
              <a:rPr lang="en-US" smtClean="0"/>
              <a:t>16</a:t>
            </a:fld>
            <a:endParaRPr lang="en-US"/>
          </a:p>
        </p:txBody>
      </p:sp>
    </p:spTree>
    <p:extLst>
      <p:ext uri="{BB962C8B-B14F-4D97-AF65-F5344CB8AC3E}">
        <p14:creationId xmlns:p14="http://schemas.microsoft.com/office/powerpoint/2010/main" val="2981508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united by our shared humanity, regardless of academic discipline. major, or job title. No one is perfect and we learn through failure. We aspire to a campus culture rich with compassion and rigor where we are human first.</a:t>
            </a:r>
          </a:p>
        </p:txBody>
      </p:sp>
      <p:sp>
        <p:nvSpPr>
          <p:cNvPr id="4" name="Slide Number Placeholder 3"/>
          <p:cNvSpPr>
            <a:spLocks noGrp="1"/>
          </p:cNvSpPr>
          <p:nvPr>
            <p:ph type="sldNum" sz="quarter" idx="5"/>
          </p:nvPr>
        </p:nvSpPr>
        <p:spPr/>
        <p:txBody>
          <a:bodyPr/>
          <a:lstStyle/>
          <a:p>
            <a:fld id="{7AA5D7CC-4584-7D4D-9AC5-26861B0A276E}" type="slidenum">
              <a:rPr lang="en-US" smtClean="0"/>
              <a:t>18</a:t>
            </a:fld>
            <a:endParaRPr lang="en-US"/>
          </a:p>
        </p:txBody>
      </p:sp>
    </p:spTree>
    <p:extLst>
      <p:ext uri="{BB962C8B-B14F-4D97-AF65-F5344CB8AC3E}">
        <p14:creationId xmlns:p14="http://schemas.microsoft.com/office/powerpoint/2010/main" val="4232992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latin typeface="Helvetica Neue"/>
              </a:rPr>
              <a:t>Wellness: </a:t>
            </a:r>
            <a:r>
              <a:rPr lang="en-US" dirty="0">
                <a:effectLst/>
                <a:latin typeface="Helvetica Neue"/>
              </a:rPr>
              <a:t>Often contains multidimensional areas of personal health. At </a:t>
            </a:r>
            <a:r>
              <a:rPr lang="en-US" dirty="0">
                <a:latin typeface="Helvetica Neue"/>
              </a:rPr>
              <a:t>Tech</a:t>
            </a:r>
            <a:r>
              <a:rPr lang="en-US" dirty="0">
                <a:effectLst/>
                <a:latin typeface="Helvetica Neue"/>
              </a:rPr>
              <a:t>, we use 8 dimensions of wellness to holistically think about our personal wellness. The 8 Dimensions of Wellness are </a:t>
            </a:r>
            <a:r>
              <a:rPr lang="en-US" dirty="0"/>
              <a:t>emotional, environmental, financial, intellectual, occupational, physical, social, and spiritual. </a:t>
            </a:r>
            <a:r>
              <a:rPr lang="en-US" dirty="0">
                <a:effectLst/>
                <a:latin typeface="Helvetica Neue"/>
              </a:rPr>
              <a:t>Wellness is central to the concept of well-being but is only a piece of the broader system.</a:t>
            </a:r>
          </a:p>
        </p:txBody>
      </p:sp>
      <p:sp>
        <p:nvSpPr>
          <p:cNvPr id="4" name="Slide Number Placeholder 3"/>
          <p:cNvSpPr>
            <a:spLocks noGrp="1"/>
          </p:cNvSpPr>
          <p:nvPr>
            <p:ph type="sldNum" sz="quarter" idx="5"/>
          </p:nvPr>
        </p:nvSpPr>
        <p:spPr/>
        <p:txBody>
          <a:bodyPr/>
          <a:lstStyle/>
          <a:p>
            <a:fld id="{7AA5D7CC-4584-7D4D-9AC5-26861B0A276E}" type="slidenum">
              <a:rPr lang="en-US" smtClean="0"/>
              <a:t>19</a:t>
            </a:fld>
            <a:endParaRPr lang="en-US"/>
          </a:p>
        </p:txBody>
      </p:sp>
    </p:spTree>
    <p:extLst>
      <p:ext uri="{BB962C8B-B14F-4D97-AF65-F5344CB8AC3E}">
        <p14:creationId xmlns:p14="http://schemas.microsoft.com/office/powerpoint/2010/main" val="3620965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05457-7202-18C8-B351-AA2A7B4BA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0A707F-7FBB-7F36-D2B9-0C3825CA1C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C9233-B5CC-889A-6505-703F2BFA3657}"/>
              </a:ext>
            </a:extLst>
          </p:cNvPr>
          <p:cNvSpPr>
            <a:spLocks noGrp="1"/>
          </p:cNvSpPr>
          <p:nvPr>
            <p:ph type="body" idx="1"/>
          </p:nvPr>
        </p:nvSpPr>
        <p:spPr/>
        <p:txBody>
          <a:bodyPr/>
          <a:lstStyle/>
          <a:p>
            <a:r>
              <a:rPr lang="en-US"/>
              <a:t>Well-being includes the following: </a:t>
            </a:r>
          </a:p>
          <a:p>
            <a:pPr marL="228600" indent="-228600">
              <a:buFont typeface="+mj-lt"/>
              <a:buAutoNum type="arabicPeriod"/>
            </a:pPr>
            <a:r>
              <a:rPr lang="en-US"/>
              <a:t>Your personal health and wellness </a:t>
            </a:r>
            <a:r>
              <a:rPr lang="en-US">
                <a:sym typeface="Wingdings" pitchFamily="2" charset="2"/>
              </a:rPr>
              <a:t> </a:t>
            </a:r>
            <a:r>
              <a:rPr lang="en-US" b="1">
                <a:sym typeface="Wingdings" pitchFamily="2" charset="2"/>
              </a:rPr>
              <a:t>Person</a:t>
            </a:r>
          </a:p>
          <a:p>
            <a:pPr marL="228600" indent="-228600">
              <a:buFont typeface="+mj-lt"/>
              <a:buAutoNum type="arabicPeriod"/>
            </a:pPr>
            <a:r>
              <a:rPr lang="en-US">
                <a:sym typeface="Wingdings" pitchFamily="2" charset="2"/>
              </a:rPr>
              <a:t>Also, the conditions and attributes of where we live, play, or work  </a:t>
            </a:r>
            <a:r>
              <a:rPr lang="en-US" b="1">
                <a:sym typeface="Wingdings" pitchFamily="2" charset="2"/>
              </a:rPr>
              <a:t>Place</a:t>
            </a:r>
          </a:p>
          <a:p>
            <a:pPr marL="228600" indent="-228600">
              <a:buFont typeface="+mj-lt"/>
              <a:buAutoNum type="arabicPeriod"/>
            </a:pPr>
            <a:r>
              <a:rPr lang="en-US">
                <a:sym typeface="Wingdings" pitchFamily="2" charset="2"/>
              </a:rPr>
              <a:t>As well as the conditions and attributes of the physical world we live in  </a:t>
            </a:r>
            <a:r>
              <a:rPr lang="en-US" b="1">
                <a:sym typeface="Wingdings" pitchFamily="2" charset="2"/>
              </a:rPr>
              <a:t>Planet</a:t>
            </a:r>
          </a:p>
          <a:p>
            <a:endParaRPr lang="en-US"/>
          </a:p>
        </p:txBody>
      </p:sp>
      <p:sp>
        <p:nvSpPr>
          <p:cNvPr id="4" name="Slide Number Placeholder 3">
            <a:extLst>
              <a:ext uri="{FF2B5EF4-FFF2-40B4-BE49-F238E27FC236}">
                <a16:creationId xmlns:a16="http://schemas.microsoft.com/office/drawing/2014/main" id="{3AB0E5F5-94EC-2844-F832-01D5AF704385}"/>
              </a:ext>
            </a:extLst>
          </p:cNvPr>
          <p:cNvSpPr>
            <a:spLocks noGrp="1"/>
          </p:cNvSpPr>
          <p:nvPr>
            <p:ph type="sldNum" sz="quarter" idx="5"/>
          </p:nvPr>
        </p:nvSpPr>
        <p:spPr/>
        <p:txBody>
          <a:bodyPr/>
          <a:lstStyle/>
          <a:p>
            <a:fld id="{7AA5D7CC-4584-7D4D-9AC5-26861B0A276E}" type="slidenum">
              <a:rPr lang="en-US" smtClean="0"/>
              <a:t>20</a:t>
            </a:fld>
            <a:endParaRPr lang="en-US"/>
          </a:p>
        </p:txBody>
      </p:sp>
    </p:spTree>
    <p:extLst>
      <p:ext uri="{BB962C8B-B14F-4D97-AF65-F5344CB8AC3E}">
        <p14:creationId xmlns:p14="http://schemas.microsoft.com/office/powerpoint/2010/main" val="64782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21</a:t>
            </a:fld>
            <a:endParaRPr lang="en-US"/>
          </a:p>
        </p:txBody>
      </p:sp>
    </p:spTree>
    <p:extLst>
      <p:ext uri="{BB962C8B-B14F-4D97-AF65-F5344CB8AC3E}">
        <p14:creationId xmlns:p14="http://schemas.microsoft.com/office/powerpoint/2010/main" val="979096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40ECF-C116-5019-7CBD-2BFE8D6C7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61957-AE87-6815-9434-C712C2C001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F2ACCE-0289-EE9F-4DA8-97E3AD71C67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4464C5-5A7D-A9DC-3477-94F048A97F86}"/>
              </a:ext>
            </a:extLst>
          </p:cNvPr>
          <p:cNvSpPr>
            <a:spLocks noGrp="1"/>
          </p:cNvSpPr>
          <p:nvPr>
            <p:ph type="sldNum" sz="quarter" idx="5"/>
          </p:nvPr>
        </p:nvSpPr>
        <p:spPr/>
        <p:txBody>
          <a:bodyPr/>
          <a:lstStyle/>
          <a:p>
            <a:fld id="{7AA5D7CC-4584-7D4D-9AC5-26861B0A276E}" type="slidenum">
              <a:rPr lang="en-US" smtClean="0"/>
              <a:t>22</a:t>
            </a:fld>
            <a:endParaRPr lang="en-US"/>
          </a:p>
        </p:txBody>
      </p:sp>
    </p:spTree>
    <p:extLst>
      <p:ext uri="{BB962C8B-B14F-4D97-AF65-F5344CB8AC3E}">
        <p14:creationId xmlns:p14="http://schemas.microsoft.com/office/powerpoint/2010/main" val="2773651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make sure to use photos with dark backgrounds or use Format Background &gt; Picture Corrections &gt; decrease brightness to ensure contrast with the title text. Additional GT photos can be found at https://</a:t>
            </a:r>
            <a:r>
              <a:rPr lang="en-US" err="1"/>
              <a:t>gatech.netx.net</a:t>
            </a:r>
            <a:r>
              <a:rPr lang="en-US"/>
              <a:t>/app/#dashboard </a:t>
            </a:r>
          </a:p>
        </p:txBody>
      </p:sp>
      <p:sp>
        <p:nvSpPr>
          <p:cNvPr id="4" name="Slide Number Placeholder 3"/>
          <p:cNvSpPr>
            <a:spLocks noGrp="1"/>
          </p:cNvSpPr>
          <p:nvPr>
            <p:ph type="sldNum" sz="quarter" idx="5"/>
          </p:nvPr>
        </p:nvSpPr>
        <p:spPr/>
        <p:txBody>
          <a:bodyPr/>
          <a:lstStyle/>
          <a:p>
            <a:fld id="{7AA5D7CC-4584-7D4D-9AC5-26861B0A276E}" type="slidenum">
              <a:rPr lang="en-US" smtClean="0"/>
              <a:t>4</a:t>
            </a:fld>
            <a:endParaRPr lang="en-US"/>
          </a:p>
        </p:txBody>
      </p:sp>
    </p:spTree>
    <p:extLst>
      <p:ext uri="{BB962C8B-B14F-4D97-AF65-F5344CB8AC3E}">
        <p14:creationId xmlns:p14="http://schemas.microsoft.com/office/powerpoint/2010/main" val="136063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A9B71-70AE-57BC-B0B5-44133F5644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47622F-FB0F-CB27-4B83-4F218E6C3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9D503D-19C5-BB5B-4416-61CFDEE366A9}"/>
              </a:ext>
            </a:extLst>
          </p:cNvPr>
          <p:cNvSpPr>
            <a:spLocks noGrp="1"/>
          </p:cNvSpPr>
          <p:nvPr>
            <p:ph type="body" idx="1"/>
          </p:nvPr>
        </p:nvSpPr>
        <p:spPr/>
        <p:txBody>
          <a:bodyPr/>
          <a:lstStyle/>
          <a:p>
            <a:r>
              <a:rPr lang="en-US">
                <a:effectLst/>
                <a:latin typeface="Helvetica Neue" panose="02000503000000020004" pitchFamily="2" charset="0"/>
              </a:rPr>
              <a:t>This slide sums up the previous wellness/well-being slides and demonstrates the interconnectedness of our personal wellness behaviors, the settings/systems we live in, and the planet. </a:t>
            </a:r>
          </a:p>
          <a:p>
            <a:r>
              <a:rPr lang="en-US">
                <a:effectLst/>
                <a:latin typeface="Helvetica Neue" panose="02000503000000020004" pitchFamily="2" charset="0"/>
              </a:rPr>
              <a:t> </a:t>
            </a:r>
          </a:p>
          <a:p>
            <a:endParaRPr lang="en-US">
              <a:effectLst/>
              <a:latin typeface="Helvetica Neue" panose="02000503000000020004" pitchFamily="2" charset="0"/>
            </a:endParaRPr>
          </a:p>
        </p:txBody>
      </p:sp>
      <p:sp>
        <p:nvSpPr>
          <p:cNvPr id="4" name="Slide Number Placeholder 3">
            <a:extLst>
              <a:ext uri="{FF2B5EF4-FFF2-40B4-BE49-F238E27FC236}">
                <a16:creationId xmlns:a16="http://schemas.microsoft.com/office/drawing/2014/main" id="{797E51C8-1C7E-6166-223A-58D6A6DE6ED9}"/>
              </a:ext>
            </a:extLst>
          </p:cNvPr>
          <p:cNvSpPr>
            <a:spLocks noGrp="1"/>
          </p:cNvSpPr>
          <p:nvPr>
            <p:ph type="sldNum" sz="quarter" idx="5"/>
          </p:nvPr>
        </p:nvSpPr>
        <p:spPr/>
        <p:txBody>
          <a:bodyPr/>
          <a:lstStyle/>
          <a:p>
            <a:fld id="{7AA5D7CC-4584-7D4D-9AC5-26861B0A276E}" type="slidenum">
              <a:rPr lang="en-US" smtClean="0"/>
              <a:t>23</a:t>
            </a:fld>
            <a:endParaRPr lang="en-US"/>
          </a:p>
        </p:txBody>
      </p:sp>
    </p:spTree>
    <p:extLst>
      <p:ext uri="{BB962C8B-B14F-4D97-AF65-F5344CB8AC3E}">
        <p14:creationId xmlns:p14="http://schemas.microsoft.com/office/powerpoint/2010/main" val="141200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A05E5-185E-71CB-38E6-302BE8F52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E1B6CA-52CE-712B-E8F7-A4463C64E4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3F546B-C67B-4691-EE26-A58077E12970}"/>
              </a:ext>
            </a:extLst>
          </p:cNvPr>
          <p:cNvSpPr>
            <a:spLocks noGrp="1"/>
          </p:cNvSpPr>
          <p:nvPr>
            <p:ph type="body" idx="1"/>
          </p:nvPr>
        </p:nvSpPr>
        <p:spPr/>
        <p:txBody>
          <a:bodyPr/>
          <a:lstStyle/>
          <a:p>
            <a:r>
              <a:rPr lang="en-US" dirty="0"/>
              <a:t>Tech is part of a national network of health promoting colleges and universities. Our membership allows us to connect with other Institutions of Higher Education to ensure we pursue the healthiest policies, procedures, and practices for the well-being of our students, faculty, and staff. </a:t>
            </a:r>
          </a:p>
        </p:txBody>
      </p:sp>
      <p:sp>
        <p:nvSpPr>
          <p:cNvPr id="4" name="Slide Number Placeholder 3">
            <a:extLst>
              <a:ext uri="{FF2B5EF4-FFF2-40B4-BE49-F238E27FC236}">
                <a16:creationId xmlns:a16="http://schemas.microsoft.com/office/drawing/2014/main" id="{2D2D40CE-3786-FAA4-9AF1-B531DA44C787}"/>
              </a:ext>
            </a:extLst>
          </p:cNvPr>
          <p:cNvSpPr>
            <a:spLocks noGrp="1"/>
          </p:cNvSpPr>
          <p:nvPr>
            <p:ph type="sldNum" sz="quarter" idx="5"/>
          </p:nvPr>
        </p:nvSpPr>
        <p:spPr/>
        <p:txBody>
          <a:bodyPr/>
          <a:lstStyle/>
          <a:p>
            <a:fld id="{7AA5D7CC-4584-7D4D-9AC5-26861B0A276E}" type="slidenum">
              <a:rPr lang="en-US" smtClean="0"/>
              <a:t>24</a:t>
            </a:fld>
            <a:endParaRPr lang="en-US"/>
          </a:p>
        </p:txBody>
      </p:sp>
    </p:spTree>
    <p:extLst>
      <p:ext uri="{BB962C8B-B14F-4D97-AF65-F5344CB8AC3E}">
        <p14:creationId xmlns:p14="http://schemas.microsoft.com/office/powerpoint/2010/main" val="2380835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FD27D-64E2-8092-B06E-5E19037574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53833-FBE2-3B86-FCCF-E2DEC81342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C53267-11BB-7F66-EAAF-036FAD5DF48B}"/>
              </a:ext>
            </a:extLst>
          </p:cNvPr>
          <p:cNvSpPr>
            <a:spLocks noGrp="1"/>
          </p:cNvSpPr>
          <p:nvPr>
            <p:ph type="body" idx="1"/>
          </p:nvPr>
        </p:nvSpPr>
        <p:spPr/>
        <p:txBody>
          <a:bodyPr/>
          <a:lstStyle/>
          <a:p>
            <a:r>
              <a:rPr lang="en-US" dirty="0"/>
              <a:t>The Okanagan Charter is a document that many universities draw guidance from in their health promotion efforts. More information about the Okanagan Charter can be found here: http://ushpcn.org/okanagan-charter/ One of the recommendations in the Cultivate Well-Being Roadmaps is to explore whether adopting the Okanagan Charter is a desired course of action at Tech.</a:t>
            </a:r>
          </a:p>
        </p:txBody>
      </p:sp>
      <p:sp>
        <p:nvSpPr>
          <p:cNvPr id="4" name="Slide Number Placeholder 3">
            <a:extLst>
              <a:ext uri="{FF2B5EF4-FFF2-40B4-BE49-F238E27FC236}">
                <a16:creationId xmlns:a16="http://schemas.microsoft.com/office/drawing/2014/main" id="{94E76582-E3F7-01B1-3BA8-A7ECFFC6DD78}"/>
              </a:ext>
            </a:extLst>
          </p:cNvPr>
          <p:cNvSpPr>
            <a:spLocks noGrp="1"/>
          </p:cNvSpPr>
          <p:nvPr>
            <p:ph type="sldNum" sz="quarter" idx="5"/>
          </p:nvPr>
        </p:nvSpPr>
        <p:spPr/>
        <p:txBody>
          <a:bodyPr/>
          <a:lstStyle/>
          <a:p>
            <a:fld id="{7AA5D7CC-4584-7D4D-9AC5-26861B0A276E}" type="slidenum">
              <a:rPr lang="en-US" smtClean="0"/>
              <a:t>25</a:t>
            </a:fld>
            <a:endParaRPr lang="en-US"/>
          </a:p>
        </p:txBody>
      </p:sp>
    </p:spTree>
    <p:extLst>
      <p:ext uri="{BB962C8B-B14F-4D97-AF65-F5344CB8AC3E}">
        <p14:creationId xmlns:p14="http://schemas.microsoft.com/office/powerpoint/2010/main" val="1145698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00B73-7248-41F0-5122-4B48BABE5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7408E-9E74-8171-CA13-66D36357F9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916038-ECAB-17B1-1041-9E24F7232524}"/>
              </a:ext>
            </a:extLst>
          </p:cNvPr>
          <p:cNvSpPr>
            <a:spLocks noGrp="1"/>
          </p:cNvSpPr>
          <p:nvPr>
            <p:ph type="body" idx="1"/>
          </p:nvPr>
        </p:nvSpPr>
        <p:spPr/>
        <p:txBody>
          <a:bodyPr/>
          <a:lstStyle/>
          <a:p>
            <a:r>
              <a:rPr lang="en-US"/>
              <a:t>Some examples of systems change include removing lead from paint and gasoline, adopting practices in labs to reduce greenhouse gas emissions, prohibiting tobacco use on campus, the legal and cultural transformation to reduce impaired driving and related fatalities, and socio-political transformations such as expanding human and civil rights.</a:t>
            </a:r>
          </a:p>
        </p:txBody>
      </p:sp>
      <p:sp>
        <p:nvSpPr>
          <p:cNvPr id="4" name="Slide Number Placeholder 3">
            <a:extLst>
              <a:ext uri="{FF2B5EF4-FFF2-40B4-BE49-F238E27FC236}">
                <a16:creationId xmlns:a16="http://schemas.microsoft.com/office/drawing/2014/main" id="{719BCCEF-EF1A-EA3F-E01D-1C07EA47942B}"/>
              </a:ext>
            </a:extLst>
          </p:cNvPr>
          <p:cNvSpPr>
            <a:spLocks noGrp="1"/>
          </p:cNvSpPr>
          <p:nvPr>
            <p:ph type="sldNum" sz="quarter" idx="5"/>
          </p:nvPr>
        </p:nvSpPr>
        <p:spPr/>
        <p:txBody>
          <a:bodyPr/>
          <a:lstStyle/>
          <a:p>
            <a:fld id="{7AA5D7CC-4584-7D4D-9AC5-26861B0A276E}" type="slidenum">
              <a:rPr lang="en-US" smtClean="0"/>
              <a:t>26</a:t>
            </a:fld>
            <a:endParaRPr lang="en-US"/>
          </a:p>
        </p:txBody>
      </p:sp>
    </p:spTree>
    <p:extLst>
      <p:ext uri="{BB962C8B-B14F-4D97-AF65-F5344CB8AC3E}">
        <p14:creationId xmlns:p14="http://schemas.microsoft.com/office/powerpoint/2010/main" val="1636903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A5D7CC-4584-7D4D-9AC5-26861B0A27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1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30</a:t>
            </a:fld>
            <a:endParaRPr lang="en-US"/>
          </a:p>
        </p:txBody>
      </p:sp>
    </p:spTree>
    <p:extLst>
      <p:ext uri="{BB962C8B-B14F-4D97-AF65-F5344CB8AC3E}">
        <p14:creationId xmlns:p14="http://schemas.microsoft.com/office/powerpoint/2010/main" val="4168425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31</a:t>
            </a:fld>
            <a:endParaRPr lang="en-US"/>
          </a:p>
        </p:txBody>
      </p:sp>
    </p:spTree>
    <p:extLst>
      <p:ext uri="{BB962C8B-B14F-4D97-AF65-F5344CB8AC3E}">
        <p14:creationId xmlns:p14="http://schemas.microsoft.com/office/powerpoint/2010/main" val="545115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45</a:t>
            </a:fld>
            <a:endParaRPr lang="en-US"/>
          </a:p>
        </p:txBody>
      </p:sp>
    </p:spTree>
    <p:extLst>
      <p:ext uri="{BB962C8B-B14F-4D97-AF65-F5344CB8AC3E}">
        <p14:creationId xmlns:p14="http://schemas.microsoft.com/office/powerpoint/2010/main" val="2822984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contains information about GT-defined fonts and font colors for slide titles, body text/main bullet points, and subpoints.</a:t>
            </a:r>
          </a:p>
          <a:p>
            <a:r>
              <a:rPr lang="en-US" b="1" i="1"/>
              <a:t>Tip: </a:t>
            </a:r>
            <a:r>
              <a:rPr lang="en-US" b="0" i="1"/>
              <a:t>Make copies of this slide and edit the layout to maintain </a:t>
            </a:r>
            <a:r>
              <a:rPr lang="en-US" i="1"/>
              <a:t>GT-defined formatting.</a:t>
            </a:r>
          </a:p>
        </p:txBody>
      </p:sp>
      <p:sp>
        <p:nvSpPr>
          <p:cNvPr id="4" name="Slide Number Placeholder 3"/>
          <p:cNvSpPr>
            <a:spLocks noGrp="1"/>
          </p:cNvSpPr>
          <p:nvPr>
            <p:ph type="sldNum" sz="quarter" idx="5"/>
          </p:nvPr>
        </p:nvSpPr>
        <p:spPr/>
        <p:txBody>
          <a:bodyPr/>
          <a:lstStyle/>
          <a:p>
            <a:fld id="{7AA5D7CC-4584-7D4D-9AC5-26861B0A276E}" type="slidenum">
              <a:rPr lang="en-US" smtClean="0"/>
              <a:t>5</a:t>
            </a:fld>
            <a:endParaRPr lang="en-US"/>
          </a:p>
        </p:txBody>
      </p:sp>
    </p:spTree>
    <p:extLst>
      <p:ext uri="{BB962C8B-B14F-4D97-AF65-F5344CB8AC3E}">
        <p14:creationId xmlns:p14="http://schemas.microsoft.com/office/powerpoint/2010/main" val="4219417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Template for agenda slides</a:t>
            </a:r>
          </a:p>
        </p:txBody>
      </p:sp>
      <p:sp>
        <p:nvSpPr>
          <p:cNvPr id="4" name="Slide Number Placeholder 3"/>
          <p:cNvSpPr>
            <a:spLocks noGrp="1"/>
          </p:cNvSpPr>
          <p:nvPr>
            <p:ph type="sldNum" sz="quarter" idx="5"/>
          </p:nvPr>
        </p:nvSpPr>
        <p:spPr/>
        <p:txBody>
          <a:bodyPr/>
          <a:lstStyle/>
          <a:p>
            <a:fld id="{7AA5D7CC-4584-7D4D-9AC5-26861B0A276E}" type="slidenum">
              <a:rPr lang="en-US" smtClean="0"/>
              <a:t>6</a:t>
            </a:fld>
            <a:endParaRPr lang="en-US"/>
          </a:p>
        </p:txBody>
      </p:sp>
    </p:spTree>
    <p:extLst>
      <p:ext uri="{BB962C8B-B14F-4D97-AF65-F5344CB8AC3E}">
        <p14:creationId xmlns:p14="http://schemas.microsoft.com/office/powerpoint/2010/main" val="413338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contains information about GT-defined fonts, font colors for slide titles, body copy, and slide images.</a:t>
            </a:r>
          </a:p>
          <a:p>
            <a:r>
              <a:rPr lang="en-US" b="1" i="1"/>
              <a:t>Tip: </a:t>
            </a:r>
            <a:r>
              <a:rPr lang="en-US"/>
              <a:t>Additional GT photos can be found at https://</a:t>
            </a:r>
            <a:r>
              <a:rPr lang="en-US" err="1"/>
              <a:t>gatech.netx.net</a:t>
            </a:r>
            <a:r>
              <a:rPr lang="en-US"/>
              <a:t>/app/#dashboard. To maintain the proper aspect ratio: Right click the photo &gt; change picture &gt; from a file</a:t>
            </a:r>
            <a:r>
              <a:rPr lang="en-US">
                <a:sym typeface="Wingdings" pitchFamily="2" charset="2"/>
              </a:rPr>
              <a:t> choose a file from your computer. If the photo is distorted in some way: Click the photo &gt; select “Picture Format” from the ribbon &gt; click the dropdown arrow on the ”Crop” button &gt; choose “Fill”</a:t>
            </a:r>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7</a:t>
            </a:fld>
            <a:endParaRPr lang="en-US"/>
          </a:p>
        </p:txBody>
      </p:sp>
    </p:spTree>
    <p:extLst>
      <p:ext uri="{BB962C8B-B14F-4D97-AF65-F5344CB8AC3E}">
        <p14:creationId xmlns:p14="http://schemas.microsoft.com/office/powerpoint/2010/main" val="3073439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content dividers to transition from one item/topic to the next.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Tip: </a:t>
            </a:r>
            <a:r>
              <a:rPr lang="en-US"/>
              <a:t>For more content divider options, navigate to the Design tab and choose Designer in the format pain on the right-hand side.</a:t>
            </a:r>
          </a:p>
          <a:p>
            <a:endParaRPr lang="en-US" b="1"/>
          </a:p>
        </p:txBody>
      </p:sp>
      <p:sp>
        <p:nvSpPr>
          <p:cNvPr id="4" name="Slide Number Placeholder 3"/>
          <p:cNvSpPr>
            <a:spLocks noGrp="1"/>
          </p:cNvSpPr>
          <p:nvPr>
            <p:ph type="sldNum" sz="quarter" idx="5"/>
          </p:nvPr>
        </p:nvSpPr>
        <p:spPr/>
        <p:txBody>
          <a:bodyPr/>
          <a:lstStyle/>
          <a:p>
            <a:fld id="{7AA5D7CC-4584-7D4D-9AC5-26861B0A276E}" type="slidenum">
              <a:rPr lang="en-US" smtClean="0"/>
              <a:t>8</a:t>
            </a:fld>
            <a:endParaRPr lang="en-US"/>
          </a:p>
        </p:txBody>
      </p:sp>
    </p:spTree>
    <p:extLst>
      <p:ext uri="{BB962C8B-B14F-4D97-AF65-F5344CB8AC3E}">
        <p14:creationId xmlns:p14="http://schemas.microsoft.com/office/powerpoint/2010/main" val="1735364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frames </a:t>
            </a:r>
            <a:r>
              <a:rPr lang="en-US" b="1" dirty="0"/>
              <a:t>the scope </a:t>
            </a:r>
            <a:r>
              <a:rPr lang="en-US" b="0" dirty="0"/>
              <a:t>of</a:t>
            </a:r>
            <a:r>
              <a:rPr lang="en-US" b="1" dirty="0"/>
              <a:t> </a:t>
            </a:r>
            <a:r>
              <a:rPr lang="en-US" b="0" dirty="0"/>
              <a:t>Cultivate</a:t>
            </a:r>
            <a:r>
              <a:rPr lang="en-US" dirty="0"/>
              <a:t> Well-Being Action &amp; Transformation. The role of this collective movement is to address the institutional culture around well-being. In this example, Tech community members are the "frogs" and Tech "culture" is the pond. This is an example of a settings-based approach to public health. Rather than trying to improve individual wellness one person/frog at a time, we are taking an expansive look at the systems, policies, practices/ pond that impact well-being for everyone in our Tech community.</a:t>
            </a:r>
          </a:p>
        </p:txBody>
      </p:sp>
      <p:sp>
        <p:nvSpPr>
          <p:cNvPr id="4" name="Slide Number Placeholder 3"/>
          <p:cNvSpPr>
            <a:spLocks noGrp="1"/>
          </p:cNvSpPr>
          <p:nvPr>
            <p:ph type="sldNum" sz="quarter" idx="5"/>
          </p:nvPr>
        </p:nvSpPr>
        <p:spPr/>
        <p:txBody>
          <a:bodyPr/>
          <a:lstStyle/>
          <a:p>
            <a:fld id="{7AA5D7CC-4584-7D4D-9AC5-26861B0A276E}" type="slidenum">
              <a:rPr lang="en-US" smtClean="0"/>
              <a:t>9</a:t>
            </a:fld>
            <a:endParaRPr lang="en-US"/>
          </a:p>
        </p:txBody>
      </p:sp>
    </p:spTree>
    <p:extLst>
      <p:ext uri="{BB962C8B-B14F-4D97-AF65-F5344CB8AC3E}">
        <p14:creationId xmlns:p14="http://schemas.microsoft.com/office/powerpoint/2010/main" val="2503142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describes </a:t>
            </a:r>
            <a:r>
              <a:rPr lang="en-US" b="1"/>
              <a:t>what we do </a:t>
            </a:r>
            <a:r>
              <a:rPr lang="en-US" b="0"/>
              <a:t>as </a:t>
            </a:r>
            <a:r>
              <a:rPr lang="en-US"/>
              <a:t>Cultivate Well-Being Action &amp; Transformation: Changing the culture around well-being and influencing the context, climates, and correlates that are linked with higher level of well-being. </a:t>
            </a:r>
          </a:p>
        </p:txBody>
      </p:sp>
      <p:sp>
        <p:nvSpPr>
          <p:cNvPr id="4" name="Slide Number Placeholder 3"/>
          <p:cNvSpPr>
            <a:spLocks noGrp="1"/>
          </p:cNvSpPr>
          <p:nvPr>
            <p:ph type="sldNum" sz="quarter" idx="5"/>
          </p:nvPr>
        </p:nvSpPr>
        <p:spPr/>
        <p:txBody>
          <a:bodyPr/>
          <a:lstStyle/>
          <a:p>
            <a:fld id="{7AA5D7CC-4584-7D4D-9AC5-26861B0A276E}" type="slidenum">
              <a:rPr lang="en-US" smtClean="0"/>
              <a:t>10</a:t>
            </a:fld>
            <a:endParaRPr lang="en-US"/>
          </a:p>
        </p:txBody>
      </p:sp>
    </p:spTree>
    <p:extLst>
      <p:ext uri="{BB962C8B-B14F-4D97-AF65-F5344CB8AC3E}">
        <p14:creationId xmlns:p14="http://schemas.microsoft.com/office/powerpoint/2010/main" val="1583949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Highlighting the Institute Strategic Plan and Foundational Priority 5 will help frame our</a:t>
            </a:r>
            <a:r>
              <a:rPr lang="en-US" b="1"/>
              <a:t> why</a:t>
            </a:r>
            <a:r>
              <a:rPr lang="en-US" b="0"/>
              <a:t>.</a:t>
            </a:r>
            <a:r>
              <a:rPr lang="en-US"/>
              <a:t> Well-being is foundational to our success in reaching these goals as it underpins student success, faculty and staff output</a:t>
            </a:r>
          </a:p>
        </p:txBody>
      </p:sp>
      <p:sp>
        <p:nvSpPr>
          <p:cNvPr id="4" name="Slide Number Placeholder 3"/>
          <p:cNvSpPr>
            <a:spLocks noGrp="1"/>
          </p:cNvSpPr>
          <p:nvPr>
            <p:ph type="sldNum" sz="quarter" idx="5"/>
          </p:nvPr>
        </p:nvSpPr>
        <p:spPr/>
        <p:txBody>
          <a:bodyPr/>
          <a:lstStyle/>
          <a:p>
            <a:fld id="{7AA5D7CC-4584-7D4D-9AC5-26861B0A276E}" type="slidenum">
              <a:rPr lang="en-US" smtClean="0"/>
              <a:t>11</a:t>
            </a:fld>
            <a:endParaRPr lang="en-US"/>
          </a:p>
        </p:txBody>
      </p:sp>
    </p:spTree>
    <p:extLst>
      <p:ext uri="{BB962C8B-B14F-4D97-AF65-F5344CB8AC3E}">
        <p14:creationId xmlns:p14="http://schemas.microsoft.com/office/powerpoint/2010/main" val="2696784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Placeholder 10">
            <a:extLst>
              <a:ext uri="{FF2B5EF4-FFF2-40B4-BE49-F238E27FC236}">
                <a16:creationId xmlns:a16="http://schemas.microsoft.com/office/drawing/2014/main" id="{03435116-8EC1-A548-452A-A5744ECD0FD6}"/>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
        <p:nvSpPr>
          <p:cNvPr id="11" name="Text Placeholder 11">
            <a:extLst>
              <a:ext uri="{FF2B5EF4-FFF2-40B4-BE49-F238E27FC236}">
                <a16:creationId xmlns:a16="http://schemas.microsoft.com/office/drawing/2014/main" id="{BE800B03-ECF5-F0B1-7514-4FC09CECE7E4}"/>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p>
            <a:r>
              <a:rPr lang="en-US"/>
              <a:t>Click to edit Master subtitle style</a:t>
            </a:r>
          </a:p>
        </p:txBody>
      </p:sp>
    </p:spTree>
    <p:extLst>
      <p:ext uri="{BB962C8B-B14F-4D97-AF65-F5344CB8AC3E}">
        <p14:creationId xmlns:p14="http://schemas.microsoft.com/office/powerpoint/2010/main" val="4114190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s - Wr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E3126A54-2183-1E0F-7A09-1B69C88EFBF2}"/>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16806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12/10/2024</a:t>
            </a:fld>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571505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379048" y="1215483"/>
            <a:ext cx="5615353" cy="42256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6197600" y="1215483"/>
            <a:ext cx="5613400" cy="42256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12/10/2024</a:t>
            </a:fld>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661298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381001" y="1235113"/>
            <a:ext cx="56176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381001" y="2078658"/>
            <a:ext cx="5617633" cy="33624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6172200" y="123511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6172200" y="2078658"/>
            <a:ext cx="5638800" cy="33624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12/10/2024</a:t>
            </a:fld>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2046095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12/10/2024</a:t>
            </a:fld>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
        <p:nvSpPr>
          <p:cNvPr id="3" name="Picture Placeholder 2">
            <a:extLst>
              <a:ext uri="{FF2B5EF4-FFF2-40B4-BE49-F238E27FC236}">
                <a16:creationId xmlns:a16="http://schemas.microsoft.com/office/drawing/2014/main" id="{7EB05746-5DE4-07B1-5611-4EEBAF38DE1E}"/>
              </a:ext>
            </a:extLst>
          </p:cNvPr>
          <p:cNvSpPr>
            <a:spLocks noGrp="1"/>
          </p:cNvSpPr>
          <p:nvPr>
            <p:ph type="pic" sz="quarter" idx="13"/>
          </p:nvPr>
        </p:nvSpPr>
        <p:spPr>
          <a:xfrm>
            <a:off x="381000" y="1425402"/>
            <a:ext cx="3074469" cy="2081855"/>
          </a:xfrm>
        </p:spPr>
        <p:txBody>
          <a:bodyPr/>
          <a:lstStyle/>
          <a:p>
            <a:endParaRPr lang="en-US"/>
          </a:p>
        </p:txBody>
      </p:sp>
      <p:sp>
        <p:nvSpPr>
          <p:cNvPr id="4" name="Picture Placeholder 2">
            <a:extLst>
              <a:ext uri="{FF2B5EF4-FFF2-40B4-BE49-F238E27FC236}">
                <a16:creationId xmlns:a16="http://schemas.microsoft.com/office/drawing/2014/main" id="{03F001E6-D6D1-A396-EE07-7790621213EA}"/>
              </a:ext>
            </a:extLst>
          </p:cNvPr>
          <p:cNvSpPr>
            <a:spLocks noGrp="1"/>
          </p:cNvSpPr>
          <p:nvPr>
            <p:ph type="pic" sz="quarter" idx="14"/>
          </p:nvPr>
        </p:nvSpPr>
        <p:spPr>
          <a:xfrm>
            <a:off x="3771394" y="1425402"/>
            <a:ext cx="3074469" cy="2081855"/>
          </a:xfrm>
        </p:spPr>
        <p:txBody>
          <a:bodyPr/>
          <a:lstStyle/>
          <a:p>
            <a:endParaRPr lang="en-US"/>
          </a:p>
        </p:txBody>
      </p:sp>
      <p:sp>
        <p:nvSpPr>
          <p:cNvPr id="5" name="Picture Placeholder 2">
            <a:extLst>
              <a:ext uri="{FF2B5EF4-FFF2-40B4-BE49-F238E27FC236}">
                <a16:creationId xmlns:a16="http://schemas.microsoft.com/office/drawing/2014/main" id="{02BD7855-1EA6-1102-5122-4BF617ED2DCB}"/>
              </a:ext>
            </a:extLst>
          </p:cNvPr>
          <p:cNvSpPr>
            <a:spLocks noGrp="1"/>
          </p:cNvSpPr>
          <p:nvPr>
            <p:ph type="pic" sz="quarter" idx="15"/>
          </p:nvPr>
        </p:nvSpPr>
        <p:spPr>
          <a:xfrm>
            <a:off x="7178140" y="1425402"/>
            <a:ext cx="3074469" cy="2081855"/>
          </a:xfrm>
        </p:spPr>
        <p:txBody>
          <a:bodyPr/>
          <a:lstStyle/>
          <a:p>
            <a:endParaRPr lang="en-US"/>
          </a:p>
        </p:txBody>
      </p:sp>
      <p:sp>
        <p:nvSpPr>
          <p:cNvPr id="6" name="Picture Placeholder 2">
            <a:extLst>
              <a:ext uri="{FF2B5EF4-FFF2-40B4-BE49-F238E27FC236}">
                <a16:creationId xmlns:a16="http://schemas.microsoft.com/office/drawing/2014/main" id="{93DB0072-B1E4-2B67-CD64-AFD0CADC50A0}"/>
              </a:ext>
            </a:extLst>
          </p:cNvPr>
          <p:cNvSpPr>
            <a:spLocks noGrp="1"/>
          </p:cNvSpPr>
          <p:nvPr>
            <p:ph type="pic" sz="quarter" idx="16"/>
          </p:nvPr>
        </p:nvSpPr>
        <p:spPr>
          <a:xfrm>
            <a:off x="381000" y="3772092"/>
            <a:ext cx="3074469" cy="2081855"/>
          </a:xfrm>
        </p:spPr>
        <p:txBody>
          <a:bodyPr/>
          <a:lstStyle/>
          <a:p>
            <a:endParaRPr lang="en-US"/>
          </a:p>
        </p:txBody>
      </p:sp>
      <p:sp>
        <p:nvSpPr>
          <p:cNvPr id="16" name="Picture Placeholder 2">
            <a:extLst>
              <a:ext uri="{FF2B5EF4-FFF2-40B4-BE49-F238E27FC236}">
                <a16:creationId xmlns:a16="http://schemas.microsoft.com/office/drawing/2014/main" id="{F12EFAB6-9D79-46A4-1400-FA689BD1831A}"/>
              </a:ext>
            </a:extLst>
          </p:cNvPr>
          <p:cNvSpPr>
            <a:spLocks noGrp="1"/>
          </p:cNvSpPr>
          <p:nvPr>
            <p:ph type="pic" sz="quarter" idx="17"/>
          </p:nvPr>
        </p:nvSpPr>
        <p:spPr>
          <a:xfrm>
            <a:off x="3771394" y="3772092"/>
            <a:ext cx="3074469" cy="2081855"/>
          </a:xfrm>
        </p:spPr>
        <p:txBody>
          <a:bodyPr/>
          <a:lstStyle/>
          <a:p>
            <a:endParaRPr lang="en-US"/>
          </a:p>
        </p:txBody>
      </p:sp>
      <p:sp>
        <p:nvSpPr>
          <p:cNvPr id="17" name="Picture Placeholder 2">
            <a:extLst>
              <a:ext uri="{FF2B5EF4-FFF2-40B4-BE49-F238E27FC236}">
                <a16:creationId xmlns:a16="http://schemas.microsoft.com/office/drawing/2014/main" id="{F8E2A34E-676C-226E-E8A6-42635E9CC189}"/>
              </a:ext>
            </a:extLst>
          </p:cNvPr>
          <p:cNvSpPr>
            <a:spLocks noGrp="1"/>
          </p:cNvSpPr>
          <p:nvPr>
            <p:ph type="pic" sz="quarter" idx="18"/>
          </p:nvPr>
        </p:nvSpPr>
        <p:spPr>
          <a:xfrm>
            <a:off x="7178140" y="3772092"/>
            <a:ext cx="3074469" cy="2081855"/>
          </a:xfrm>
        </p:spPr>
        <p:txBody>
          <a:bodyPr/>
          <a:lstStyle/>
          <a:p>
            <a:endParaRPr lang="en-US"/>
          </a:p>
        </p:txBody>
      </p:sp>
    </p:spTree>
    <p:extLst>
      <p:ext uri="{BB962C8B-B14F-4D97-AF65-F5344CB8AC3E}">
        <p14:creationId xmlns:p14="http://schemas.microsoft.com/office/powerpoint/2010/main" val="2182641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12/10/2024</a:t>
            </a:fld>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390501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381001"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4642338" y="457201"/>
            <a:ext cx="716866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12/10/2024</a:t>
            </a:fld>
            <a:endParaRPr lang="en-US"/>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003491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381001"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4614203" y="457201"/>
            <a:ext cx="7196798" cy="49839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381001" y="2274850"/>
            <a:ext cx="3932767" cy="31662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12/10/2024</a:t>
            </a:fld>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077450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7AD69-3205-BCCD-4E2D-E72B1D3B18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E0D675-7591-9D83-10A1-2FEED657724E}"/>
              </a:ext>
            </a:extLst>
          </p:cNvPr>
          <p:cNvSpPr>
            <a:spLocks noGrp="1"/>
          </p:cNvSpPr>
          <p:nvPr>
            <p:ph type="dt" sz="half" idx="10"/>
          </p:nvPr>
        </p:nvSpPr>
        <p:spPr/>
        <p:txBody>
          <a:bodyPr/>
          <a:lstStyle/>
          <a:p>
            <a:fld id="{016554A5-B4DD-7045-B047-B7DA6D1E70A4}" type="datetimeFigureOut">
              <a:rPr lang="en-US" smtClean="0"/>
              <a:pPr/>
              <a:t>12/10/2024</a:t>
            </a:fld>
            <a:endParaRPr lang="en-US"/>
          </a:p>
        </p:txBody>
      </p:sp>
      <p:sp>
        <p:nvSpPr>
          <p:cNvPr id="4" name="Slide Number Placeholder 3">
            <a:extLst>
              <a:ext uri="{FF2B5EF4-FFF2-40B4-BE49-F238E27FC236}">
                <a16:creationId xmlns:a16="http://schemas.microsoft.com/office/drawing/2014/main" id="{56C7773C-2F41-C6E1-AAB5-9601AB572047}"/>
              </a:ext>
            </a:extLst>
          </p:cNvPr>
          <p:cNvSpPr>
            <a:spLocks noGrp="1"/>
          </p:cNvSpPr>
          <p:nvPr>
            <p:ph type="sldNum" sz="quarter" idx="11"/>
          </p:nvPr>
        </p:nvSpPr>
        <p:spPr/>
        <p:txBody>
          <a:bodyPr/>
          <a:lstStyle/>
          <a:p>
            <a:fld id="{AE678206-0642-9F48-9727-6B519CB285FA}" type="slidenum">
              <a:rPr lang="en-US" smtClean="0"/>
              <a:pPr/>
              <a:t>‹#›</a:t>
            </a:fld>
            <a:endParaRPr lang="en-US"/>
          </a:p>
        </p:txBody>
      </p:sp>
      <p:sp>
        <p:nvSpPr>
          <p:cNvPr id="6" name="Chart Placeholder 5">
            <a:extLst>
              <a:ext uri="{FF2B5EF4-FFF2-40B4-BE49-F238E27FC236}">
                <a16:creationId xmlns:a16="http://schemas.microsoft.com/office/drawing/2014/main" id="{A169B0B5-D05E-C4AE-458A-3F4627989B43}"/>
              </a:ext>
            </a:extLst>
          </p:cNvPr>
          <p:cNvSpPr>
            <a:spLocks noGrp="1"/>
          </p:cNvSpPr>
          <p:nvPr>
            <p:ph type="chart" sz="quarter" idx="12"/>
          </p:nvPr>
        </p:nvSpPr>
        <p:spPr>
          <a:xfrm>
            <a:off x="381000" y="1435100"/>
            <a:ext cx="7510463" cy="4572000"/>
          </a:xfrm>
        </p:spPr>
        <p:txBody>
          <a:bodyPr/>
          <a:lstStyle/>
          <a:p>
            <a:endParaRPr lang="en-US"/>
          </a:p>
        </p:txBody>
      </p:sp>
      <p:sp>
        <p:nvSpPr>
          <p:cNvPr id="8" name="Text Placeholder 7">
            <a:extLst>
              <a:ext uri="{FF2B5EF4-FFF2-40B4-BE49-F238E27FC236}">
                <a16:creationId xmlns:a16="http://schemas.microsoft.com/office/drawing/2014/main" id="{3AA2623B-F27F-1862-1049-4ADBDCD7601C}"/>
              </a:ext>
            </a:extLst>
          </p:cNvPr>
          <p:cNvSpPr>
            <a:spLocks noGrp="1"/>
          </p:cNvSpPr>
          <p:nvPr>
            <p:ph type="body" sz="quarter" idx="13"/>
          </p:nvPr>
        </p:nvSpPr>
        <p:spPr>
          <a:xfrm>
            <a:off x="8116888" y="1435100"/>
            <a:ext cx="3694112" cy="341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233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Full Photo">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10" name="Title Placeholder 10">
            <a:extLst>
              <a:ext uri="{FF2B5EF4-FFF2-40B4-BE49-F238E27FC236}">
                <a16:creationId xmlns:a16="http://schemas.microsoft.com/office/drawing/2014/main" id="{03435116-8EC1-A548-452A-A5744ECD0FD6}"/>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a:t>
            </a:r>
            <a:br>
              <a:rPr lang="en-US"/>
            </a:br>
            <a:r>
              <a:rPr lang="en-US"/>
              <a:t>Master title style</a:t>
            </a:r>
          </a:p>
        </p:txBody>
      </p:sp>
      <p:sp>
        <p:nvSpPr>
          <p:cNvPr id="11" name="Text Placeholder 11">
            <a:extLst>
              <a:ext uri="{FF2B5EF4-FFF2-40B4-BE49-F238E27FC236}">
                <a16:creationId xmlns:a16="http://schemas.microsoft.com/office/drawing/2014/main" id="{BE800B03-ECF5-F0B1-7514-4FC09CECE7E4}"/>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bg1"/>
                </a:solidFill>
              </a:defRPr>
            </a:lvl1pPr>
          </a:lstStyle>
          <a:p>
            <a:r>
              <a:rPr lang="en-US"/>
              <a:t>Click to edit Master subtitle style</a:t>
            </a:r>
          </a:p>
        </p:txBody>
      </p:sp>
      <p:pic>
        <p:nvPicPr>
          <p:cNvPr id="3" name="Picture 2">
            <a:extLst>
              <a:ext uri="{FF2B5EF4-FFF2-40B4-BE49-F238E27FC236}">
                <a16:creationId xmlns:a16="http://schemas.microsoft.com/office/drawing/2014/main" id="{CAA14450-E163-A0FB-AE33-14F2CE668DE1}"/>
              </a:ext>
            </a:extLst>
          </p:cNvPr>
          <p:cNvPicPr>
            <a:picLocks noChangeAspect="1"/>
          </p:cNvPicPr>
          <p:nvPr userDrawn="1"/>
        </p:nvPicPr>
        <p:blipFill rotWithShape="1">
          <a:blip r:embed="rId3"/>
          <a:srcRect t="73770"/>
          <a:stretch/>
        </p:blipFill>
        <p:spPr>
          <a:xfrm>
            <a:off x="1" y="5059179"/>
            <a:ext cx="12191999" cy="1798821"/>
          </a:xfrm>
          <a:prstGeom prst="rect">
            <a:avLst/>
          </a:prstGeom>
        </p:spPr>
      </p:pic>
    </p:spTree>
    <p:extLst>
      <p:ext uri="{BB962C8B-B14F-4D97-AF65-F5344CB8AC3E}">
        <p14:creationId xmlns:p14="http://schemas.microsoft.com/office/powerpoint/2010/main" val="2704301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 Pla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0">
            <a:extLst>
              <a:ext uri="{FF2B5EF4-FFF2-40B4-BE49-F238E27FC236}">
                <a16:creationId xmlns:a16="http://schemas.microsoft.com/office/drawing/2014/main" id="{F64BEEBC-AE20-0931-2193-11EF8F682D9B}"/>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
        <p:nvSpPr>
          <p:cNvPr id="5" name="Text Placeholder 11">
            <a:extLst>
              <a:ext uri="{FF2B5EF4-FFF2-40B4-BE49-F238E27FC236}">
                <a16:creationId xmlns:a16="http://schemas.microsoft.com/office/drawing/2014/main" id="{D1BFEEB1-1250-CB23-C303-2290A9F73B30}"/>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tx1"/>
                </a:solidFill>
              </a:defRPr>
            </a:lvl1pPr>
          </a:lstStyle>
          <a:p>
            <a:r>
              <a:rPr lang="en-US"/>
              <a:t>Click to edit Master subtitle style</a:t>
            </a:r>
          </a:p>
        </p:txBody>
      </p:sp>
    </p:spTree>
    <p:extLst>
      <p:ext uri="{BB962C8B-B14F-4D97-AF65-F5344CB8AC3E}">
        <p14:creationId xmlns:p14="http://schemas.microsoft.com/office/powerpoint/2010/main" val="3174930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 Tech Tow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Placeholder 10">
            <a:extLst>
              <a:ext uri="{FF2B5EF4-FFF2-40B4-BE49-F238E27FC236}">
                <a16:creationId xmlns:a16="http://schemas.microsoft.com/office/drawing/2014/main" id="{F07C9153-7FEC-638D-4ADD-6BB1DD8D4D82}"/>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
        <p:nvSpPr>
          <p:cNvPr id="4" name="Text Placeholder 11">
            <a:extLst>
              <a:ext uri="{FF2B5EF4-FFF2-40B4-BE49-F238E27FC236}">
                <a16:creationId xmlns:a16="http://schemas.microsoft.com/office/drawing/2014/main" id="{FE485BB9-C655-511D-0A07-5032FD2F8C76}"/>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tx1"/>
                </a:solidFill>
              </a:defRPr>
            </a:lvl1pPr>
          </a:lstStyle>
          <a:p>
            <a:r>
              <a:rPr lang="en-US"/>
              <a:t>Click to edit Master subtitle style</a:t>
            </a:r>
          </a:p>
        </p:txBody>
      </p:sp>
    </p:spTree>
    <p:extLst>
      <p:ext uri="{BB962C8B-B14F-4D97-AF65-F5344CB8AC3E}">
        <p14:creationId xmlns:p14="http://schemas.microsoft.com/office/powerpoint/2010/main" val="2978175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 Kende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Placeholder 10">
            <a:extLst>
              <a:ext uri="{FF2B5EF4-FFF2-40B4-BE49-F238E27FC236}">
                <a16:creationId xmlns:a16="http://schemas.microsoft.com/office/drawing/2014/main" id="{0A5E07F1-324A-EAB5-7F55-AEE3D6891391}"/>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
        <p:nvSpPr>
          <p:cNvPr id="4" name="Text Placeholder 11">
            <a:extLst>
              <a:ext uri="{FF2B5EF4-FFF2-40B4-BE49-F238E27FC236}">
                <a16:creationId xmlns:a16="http://schemas.microsoft.com/office/drawing/2014/main" id="{3D3E42BF-71A1-25AD-433E-81802107BFA8}"/>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tx1"/>
                </a:solidFill>
              </a:defRPr>
            </a:lvl1pPr>
          </a:lstStyle>
          <a:p>
            <a:r>
              <a:rPr lang="en-US"/>
              <a:t>Click to edit Master subtitle style</a:t>
            </a:r>
          </a:p>
        </p:txBody>
      </p:sp>
    </p:spTree>
    <p:extLst>
      <p:ext uri="{BB962C8B-B14F-4D97-AF65-F5344CB8AC3E}">
        <p14:creationId xmlns:p14="http://schemas.microsoft.com/office/powerpoint/2010/main" val="538402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 Wr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Placeholder 10">
            <a:extLst>
              <a:ext uri="{FF2B5EF4-FFF2-40B4-BE49-F238E27FC236}">
                <a16:creationId xmlns:a16="http://schemas.microsoft.com/office/drawing/2014/main" id="{877FD755-E0C4-6855-6104-473A50AFAC03}"/>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
        <p:nvSpPr>
          <p:cNvPr id="4" name="Text Placeholder 11">
            <a:extLst>
              <a:ext uri="{FF2B5EF4-FFF2-40B4-BE49-F238E27FC236}">
                <a16:creationId xmlns:a16="http://schemas.microsoft.com/office/drawing/2014/main" id="{899459AD-2E3D-84AE-9D0B-4E11607C46DC}"/>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tx1"/>
                </a:solidFill>
              </a:defRPr>
            </a:lvl1pPr>
          </a:lstStyle>
          <a:p>
            <a:r>
              <a:rPr lang="en-US"/>
              <a:t>Click to edit Master subtitle style</a:t>
            </a:r>
          </a:p>
        </p:txBody>
      </p:sp>
    </p:spTree>
    <p:extLst>
      <p:ext uri="{BB962C8B-B14F-4D97-AF65-F5344CB8AC3E}">
        <p14:creationId xmlns:p14="http://schemas.microsoft.com/office/powerpoint/2010/main" val="2767391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s - Pla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5FCBB805-91EF-D0F1-B5CA-BCA3290EA431}"/>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4281372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s - Kende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28D4045A-E327-4892-6A89-6CBE5583D417}"/>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1366797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s - Tech Tow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6B75A76D-59A5-A55D-8427-D310560791ED}"/>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781624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8.png"/><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C16630-5558-9114-4463-47E138DB6255}"/>
              </a:ext>
            </a:extLst>
          </p:cNvPr>
          <p:cNvSpPr txBox="1">
            <a:spLocks/>
          </p:cNvSpPr>
          <p:nvPr userDrawn="1"/>
        </p:nvSpPr>
        <p:spPr>
          <a:xfrm>
            <a:off x="2447108" y="1680753"/>
            <a:ext cx="8682445" cy="2760617"/>
          </a:xfrm>
          <a:prstGeom prst="rect">
            <a:avLst/>
          </a:prstGeom>
        </p:spPr>
        <p:txBody>
          <a:bodyPr anchor="ctr" anchorCtr="0">
            <a:normAutofit/>
          </a:bodyPr>
          <a:lstStyle>
            <a:lvl1pPr algn="l" defTabSz="342900" rtl="0" eaLnBrk="1" latinLnBrk="0" hangingPunct="1">
              <a:lnSpc>
                <a:spcPct val="100000"/>
              </a:lnSpc>
              <a:spcBef>
                <a:spcPct val="0"/>
              </a:spcBef>
              <a:buNone/>
              <a:defRPr sz="6000" b="1" i="0" kern="120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endParaRPr lang="en-US"/>
          </a:p>
        </p:txBody>
      </p:sp>
      <p:sp>
        <p:nvSpPr>
          <p:cNvPr id="11" name="Title Placeholder 10">
            <a:extLst>
              <a:ext uri="{FF2B5EF4-FFF2-40B4-BE49-F238E27FC236}">
                <a16:creationId xmlns:a16="http://schemas.microsoft.com/office/drawing/2014/main" id="{3552819F-CE1E-70EB-07B5-3B61D2578A1C}"/>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
        <p:nvSpPr>
          <p:cNvPr id="12" name="Text Placeholder 11">
            <a:extLst>
              <a:ext uri="{FF2B5EF4-FFF2-40B4-BE49-F238E27FC236}">
                <a16:creationId xmlns:a16="http://schemas.microsoft.com/office/drawing/2014/main" id="{CBD913C0-CC86-E0C0-B503-69104064ECF7}"/>
              </a:ext>
            </a:extLst>
          </p:cNvPr>
          <p:cNvSpPr>
            <a:spLocks noGrp="1"/>
          </p:cNvSpPr>
          <p:nvPr>
            <p:ph type="body" idx="1"/>
          </p:nvPr>
        </p:nvSpPr>
        <p:spPr>
          <a:xfrm>
            <a:off x="2447108" y="4441370"/>
            <a:ext cx="8906692" cy="625930"/>
          </a:xfrm>
          <a:prstGeom prst="rect">
            <a:avLst/>
          </a:prstGeom>
        </p:spPr>
        <p:txBody>
          <a:bodyPr vert="horz" lIns="91440" tIns="45720" rIns="91440" bIns="45720" rtlCol="0">
            <a:normAutofit/>
          </a:bodyPr>
          <a:lstStyle/>
          <a:p>
            <a:r>
              <a:rPr lang="en-US"/>
              <a:t>Click to edit Master subtitle style</a:t>
            </a:r>
          </a:p>
        </p:txBody>
      </p:sp>
    </p:spTree>
    <p:extLst>
      <p:ext uri="{BB962C8B-B14F-4D97-AF65-F5344CB8AC3E}">
        <p14:creationId xmlns:p14="http://schemas.microsoft.com/office/powerpoint/2010/main" val="2336126548"/>
      </p:ext>
    </p:extLst>
  </p:cSld>
  <p:clrMap bg1="lt1" tx1="dk1" bg2="lt2" tx2="dk2" accent1="accent1" accent2="accent2" accent3="accent3" accent4="accent4" accent5="accent5" accent6="accent6" hlink="hlink" folHlink="folHlink"/>
  <p:sldLayoutIdLst>
    <p:sldLayoutId id="2147483696" r:id="rId1"/>
    <p:sldLayoutId id="2147483707" r:id="rId2"/>
    <p:sldLayoutId id="2147483703" r:id="rId3"/>
    <p:sldLayoutId id="2147483704" r:id="rId4"/>
    <p:sldLayoutId id="2147483705" r:id="rId5"/>
    <p:sldLayoutId id="2147483706" r:id="rId6"/>
  </p:sldLayoutIdLst>
  <p:txStyles>
    <p:titleStyle>
      <a:lvl1pPr algn="l" defTabSz="342900" rtl="0" eaLnBrk="1" latinLnBrk="0" hangingPunct="1">
        <a:spcBef>
          <a:spcPct val="0"/>
        </a:spcBef>
        <a:buNone/>
        <a:defRPr sz="60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0" indent="0" algn="l" defTabSz="342900" rtl="0" eaLnBrk="1" latinLnBrk="0" hangingPunct="1">
        <a:spcBef>
          <a:spcPct val="20000"/>
        </a:spcBef>
        <a:buFont typeface="Arial"/>
        <a:buNone/>
        <a:defRPr sz="1800" kern="1200">
          <a:solidFill>
            <a:srgbClr val="B3A369"/>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555A20D-930F-A185-C845-C95F4365004A}"/>
              </a:ext>
            </a:extLst>
          </p:cNvPr>
          <p:cNvSpPr txBox="1">
            <a:spLocks/>
          </p:cNvSpPr>
          <p:nvPr userDrawn="1"/>
        </p:nvSpPr>
        <p:spPr>
          <a:xfrm>
            <a:off x="1746069" y="2137954"/>
            <a:ext cx="8699862" cy="2582091"/>
          </a:xfrm>
          <a:prstGeom prst="rect">
            <a:avLst/>
          </a:prstGeom>
        </p:spPr>
        <p:txBody>
          <a:bodyPr anchor="ctr" anchorCtr="0">
            <a:normAutofit/>
          </a:bodyPr>
          <a:lstStyle>
            <a:lvl1pPr algn="ctr" defTabSz="342900" rtl="0" eaLnBrk="1" latinLnBrk="0" hangingPunct="1">
              <a:lnSpc>
                <a:spcPct val="100000"/>
              </a:lnSpc>
              <a:spcBef>
                <a:spcPct val="0"/>
              </a:spcBef>
              <a:buNone/>
              <a:defRPr sz="6000" b="1" i="0" kern="120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endParaRPr lang="en-US"/>
          </a:p>
        </p:txBody>
      </p:sp>
      <p:sp>
        <p:nvSpPr>
          <p:cNvPr id="4" name="Title Placeholder 10">
            <a:extLst>
              <a:ext uri="{FF2B5EF4-FFF2-40B4-BE49-F238E27FC236}">
                <a16:creationId xmlns:a16="http://schemas.microsoft.com/office/drawing/2014/main" id="{C83A85DD-FCD4-4A59-0F3C-B8F9FA03085F}"/>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42658365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p:txStyles>
    <p:titleStyle>
      <a:lvl1pPr algn="ctr" defTabSz="342900" rtl="0" eaLnBrk="1" latinLnBrk="0" hangingPunct="1">
        <a:spcBef>
          <a:spcPct val="0"/>
        </a:spcBef>
        <a:buNone/>
        <a:defRPr sz="60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381000" y="1215485"/>
            <a:ext cx="11429999" cy="42256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1408329" y="6182540"/>
            <a:ext cx="1546654"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016554A5-B4DD-7045-B047-B7DA6D1E70A4}" type="datetimeFigureOut">
              <a:rPr lang="en-US" smtClean="0"/>
              <a:pPr/>
              <a:t>12/10/2024</a:t>
            </a:fld>
            <a:endParaRPr lang="en-US"/>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381000" y="6182540"/>
            <a:ext cx="916577"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AE678206-0642-9F48-9727-6B519CB285FA}" type="slidenum">
              <a:rPr lang="en-US" smtClean="0"/>
              <a:pPr/>
              <a:t>‹#›</a:t>
            </a:fld>
            <a:endParaRPr lang="en-US"/>
          </a:p>
        </p:txBody>
      </p:sp>
    </p:spTree>
    <p:extLst>
      <p:ext uri="{BB962C8B-B14F-4D97-AF65-F5344CB8AC3E}">
        <p14:creationId xmlns:p14="http://schemas.microsoft.com/office/powerpoint/2010/main" val="287103284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93" r:id="rId4"/>
    <p:sldLayoutId id="2147483690" r:id="rId5"/>
    <p:sldLayoutId id="2147483691" r:id="rId6"/>
    <p:sldLayoutId id="2147483692" r:id="rId7"/>
    <p:sldLayoutId id="2147483694" r:id="rId8"/>
  </p:sldLayoutIdLst>
  <p:txStyles>
    <p:title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hyperlink" Target="https://strategicplan.gatech.ed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hyperlink" Target="https://strategicplan.gatech.edu/bets/foundational-prioriti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hyperlink" Target="https://www.beaufortcountysc.gov/human-services/Collective%20Impact.html"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ellbeingroadmaps.gatech.edu/shared-learning/" TargetMode="Externa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18/10/relationships/comments" Target="../comments/modernComment_151_A2F0A5FC.xml"/><Relationship Id="rId7" Type="http://schemas.openxmlformats.org/officeDocument/2006/relationships/image" Target="../media/image32.sv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21.xml.rels><?xml version="1.0" encoding="UTF-8" standalone="yes"?>
<Relationships xmlns="http://schemas.openxmlformats.org/package/2006/relationships"><Relationship Id="rId3" Type="http://schemas.microsoft.com/office/2018/10/relationships/comments" Target="../comments/modernComment_137_FC4165D0.xml"/><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hyperlink" Target="https://www.who.int/publications/i/item/9789240038349" TargetMode="Externa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hyperlink" Target="https://www.uab.edu/health-promoting-university/about"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s://acl.gov/sites/default/files/programs/2021-09/ACL%20Data%20Council_Measuring%20Systems%20Change%20Fall%202021.pdf" TargetMode="External"/><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45.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5.png"/><Relationship Id="rId7"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58.svg"/><Relationship Id="rId4" Type="http://schemas.openxmlformats.org/officeDocument/2006/relationships/image" Target="../media/image56.svg"/><Relationship Id="rId9"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D4E3C8-BC57-E975-5980-70E16D50F600}"/>
              </a:ext>
            </a:extLst>
          </p:cNvPr>
          <p:cNvSpPr>
            <a:spLocks noGrp="1"/>
          </p:cNvSpPr>
          <p:nvPr>
            <p:ph idx="1"/>
          </p:nvPr>
        </p:nvSpPr>
        <p:spPr/>
        <p:txBody>
          <a:bodyPr vert="horz" lIns="91440" tIns="45720" rIns="91440" bIns="45720" rtlCol="0" anchor="t">
            <a:normAutofit fontScale="92500" lnSpcReduction="10000"/>
          </a:bodyPr>
          <a:lstStyle/>
          <a:p>
            <a:r>
              <a:rPr lang="en-US" b="1" i="1" dirty="0">
                <a:solidFill>
                  <a:srgbClr val="FF0000"/>
                </a:solidFill>
                <a:latin typeface="Roboto"/>
                <a:ea typeface="Roboto"/>
                <a:cs typeface="Roboto"/>
              </a:rPr>
              <a:t>Be sure to save this slide deck to your own computer before making any changes.</a:t>
            </a:r>
          </a:p>
          <a:p>
            <a:r>
              <a:rPr lang="en-US" dirty="0">
                <a:latin typeface="Roboto"/>
                <a:ea typeface="Roboto"/>
                <a:cs typeface="Roboto"/>
              </a:rPr>
              <a:t>This deck has resources for you to customize your presentation.</a:t>
            </a:r>
          </a:p>
          <a:p>
            <a:r>
              <a:rPr lang="en-US" dirty="0">
                <a:latin typeface="Roboto"/>
                <a:ea typeface="Roboto"/>
                <a:cs typeface="Roboto"/>
              </a:rPr>
              <a:t>Decide what you want to convey and how.</a:t>
            </a:r>
          </a:p>
          <a:p>
            <a:r>
              <a:rPr lang="en-US" dirty="0">
                <a:latin typeface="Roboto"/>
                <a:ea typeface="Roboto"/>
                <a:cs typeface="Roboto"/>
              </a:rPr>
              <a:t>Pick one of three title slide options and customize it.</a:t>
            </a:r>
          </a:p>
          <a:p>
            <a:r>
              <a:rPr lang="en-US" dirty="0">
                <a:latin typeface="Roboto"/>
                <a:ea typeface="Roboto"/>
                <a:cs typeface="Roboto"/>
              </a:rPr>
              <a:t>If adding content, use the templates provided as well as those in the appendix.</a:t>
            </a:r>
          </a:p>
          <a:p>
            <a:r>
              <a:rPr lang="en-US" dirty="0">
                <a:latin typeface="Roboto"/>
                <a:ea typeface="Roboto"/>
                <a:cs typeface="Roboto"/>
              </a:rPr>
              <a:t>We have provided talking points in the notes section.</a:t>
            </a:r>
          </a:p>
          <a:p>
            <a:r>
              <a:rPr lang="en-US" dirty="0">
                <a:latin typeface="Roboto"/>
                <a:ea typeface="Roboto"/>
                <a:cs typeface="Roboto"/>
              </a:rPr>
              <a:t>Depending on the length of your presentation and your comfort level, remove slides we’ve provided to fit your needs.</a:t>
            </a:r>
          </a:p>
          <a:p>
            <a:r>
              <a:rPr lang="en-US" dirty="0">
                <a:latin typeface="Roboto"/>
                <a:ea typeface="Roboto"/>
                <a:cs typeface="Roboto"/>
              </a:rPr>
              <a:t>Remove any unused slides (such as these instructions, the appendix, etc.) before presenting.</a:t>
            </a:r>
          </a:p>
          <a:p>
            <a:r>
              <a:rPr lang="en-US" dirty="0">
                <a:latin typeface="Roboto"/>
                <a:ea typeface="Roboto"/>
                <a:cs typeface="Roboto"/>
              </a:rPr>
              <a:t>Contact Heather Zesiger or Malcolm Robinson for assistance.</a:t>
            </a:r>
          </a:p>
        </p:txBody>
      </p:sp>
      <p:sp>
        <p:nvSpPr>
          <p:cNvPr id="3" name="Title 2">
            <a:extLst>
              <a:ext uri="{FF2B5EF4-FFF2-40B4-BE49-F238E27FC236}">
                <a16:creationId xmlns:a16="http://schemas.microsoft.com/office/drawing/2014/main" id="{C9F9CCB3-AD52-A73D-CA22-44E013640D1F}"/>
              </a:ext>
            </a:extLst>
          </p:cNvPr>
          <p:cNvSpPr>
            <a:spLocks noGrp="1"/>
          </p:cNvSpPr>
          <p:nvPr>
            <p:ph type="title"/>
          </p:nvPr>
        </p:nvSpPr>
        <p:spPr/>
        <p:txBody>
          <a:bodyPr/>
          <a:lstStyle/>
          <a:p>
            <a:r>
              <a:rPr lang="en-US"/>
              <a:t>Instructions for using this slide deck</a:t>
            </a:r>
          </a:p>
        </p:txBody>
      </p:sp>
    </p:spTree>
    <p:extLst>
      <p:ext uri="{BB962C8B-B14F-4D97-AF65-F5344CB8AC3E}">
        <p14:creationId xmlns:p14="http://schemas.microsoft.com/office/powerpoint/2010/main" val="1325126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98A02-B3C7-8A20-70BE-F693F8298621}"/>
              </a:ext>
            </a:extLst>
          </p:cNvPr>
          <p:cNvSpPr>
            <a:spLocks noGrp="1"/>
          </p:cNvSpPr>
          <p:nvPr>
            <p:ph type="title"/>
          </p:nvPr>
        </p:nvSpPr>
        <p:spPr>
          <a:xfrm>
            <a:off x="381001" y="518884"/>
            <a:ext cx="4063999" cy="1189266"/>
          </a:xfrm>
        </p:spPr>
        <p:txBody>
          <a:bodyPr anchor="t">
            <a:noAutofit/>
          </a:bodyPr>
          <a:lstStyle/>
          <a:p>
            <a:r>
              <a:rPr lang="en-US"/>
              <a:t>Changing the Culture at Georgia Tech</a:t>
            </a:r>
          </a:p>
        </p:txBody>
      </p:sp>
      <p:sp>
        <p:nvSpPr>
          <p:cNvPr id="4" name="Text Placeholder 3">
            <a:extLst>
              <a:ext uri="{FF2B5EF4-FFF2-40B4-BE49-F238E27FC236}">
                <a16:creationId xmlns:a16="http://schemas.microsoft.com/office/drawing/2014/main" id="{88C61021-43BE-6321-063C-E11195E7B4AC}"/>
              </a:ext>
            </a:extLst>
          </p:cNvPr>
          <p:cNvSpPr>
            <a:spLocks noGrp="1"/>
          </p:cNvSpPr>
          <p:nvPr>
            <p:ph type="body" sz="half" idx="2"/>
          </p:nvPr>
        </p:nvSpPr>
        <p:spPr>
          <a:xfrm>
            <a:off x="381001" y="1925599"/>
            <a:ext cx="5144036" cy="4282018"/>
          </a:xfrm>
        </p:spPr>
        <p:txBody>
          <a:bodyPr>
            <a:noAutofit/>
          </a:bodyPr>
          <a:lstStyle/>
          <a:p>
            <a:pPr marL="342900" indent="-342900">
              <a:lnSpc>
                <a:spcPct val="120000"/>
              </a:lnSpc>
              <a:buFont typeface="Arial" panose="020B0604020202020204" pitchFamily="34" charset="0"/>
              <a:buChar char="•"/>
            </a:pPr>
            <a:r>
              <a:rPr lang="en-US" sz="2000"/>
              <a:t>We can impact and influence the </a:t>
            </a:r>
            <a:r>
              <a:rPr lang="en-US" sz="2000" b="1"/>
              <a:t>context, climates and correlates </a:t>
            </a:r>
            <a:r>
              <a:rPr lang="en-US" sz="2000"/>
              <a:t>that are known to be </a:t>
            </a:r>
            <a:r>
              <a:rPr lang="en-US" sz="2000" b="1"/>
              <a:t>associated with higher levels of well-being</a:t>
            </a:r>
          </a:p>
          <a:p>
            <a:pPr marL="342900" indent="-342900">
              <a:lnSpc>
                <a:spcPct val="120000"/>
              </a:lnSpc>
              <a:buFont typeface="Arial" panose="020B0604020202020204" pitchFamily="34" charset="0"/>
              <a:buChar char="•"/>
            </a:pPr>
            <a:r>
              <a:rPr lang="en-US" sz="2000"/>
              <a:t>Our work focuses on creating the conditions for cultivating well-being so community members can thrive </a:t>
            </a:r>
          </a:p>
          <a:p>
            <a:pPr marL="342900" indent="-342900">
              <a:lnSpc>
                <a:spcPct val="120000"/>
              </a:lnSpc>
              <a:buFont typeface="Arial" panose="020B0604020202020204" pitchFamily="34" charset="0"/>
              <a:buChar char="•"/>
            </a:pPr>
            <a:r>
              <a:rPr lang="en-US" sz="2000"/>
              <a:t>Culture change is a long-term endeavor. </a:t>
            </a:r>
          </a:p>
          <a:p>
            <a:pPr marL="342900" indent="-342900">
              <a:lnSpc>
                <a:spcPct val="120000"/>
              </a:lnSpc>
              <a:buFont typeface="Arial" panose="020B0604020202020204" pitchFamily="34" charset="0"/>
              <a:buChar char="•"/>
            </a:pPr>
            <a:endParaRPr lang="en-US" sz="1800" i="1"/>
          </a:p>
        </p:txBody>
      </p:sp>
      <p:sp>
        <p:nvSpPr>
          <p:cNvPr id="5" name="Rectangle 4">
            <a:extLst>
              <a:ext uri="{FF2B5EF4-FFF2-40B4-BE49-F238E27FC236}">
                <a16:creationId xmlns:a16="http://schemas.microsoft.com/office/drawing/2014/main" id="{699EA09C-BB73-3C9C-480B-796C4E85360D}"/>
              </a:ext>
            </a:extLst>
          </p:cNvPr>
          <p:cNvSpPr>
            <a:spLocks/>
          </p:cNvSpPr>
          <p:nvPr/>
        </p:nvSpPr>
        <p:spPr>
          <a:xfrm>
            <a:off x="6326659" y="0"/>
            <a:ext cx="5865340" cy="6858000"/>
          </a:xfrm>
          <a:prstGeom prst="rect">
            <a:avLst/>
          </a:prstGeom>
          <a:blipFill dpi="0" rotWithShape="1">
            <a:blip r:embed="rId3"/>
            <a:srcRect/>
            <a:stretch>
              <a:fillRect l="-7571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6B0D538-A796-121A-0D9A-EE9817E13BCA}"/>
              </a:ext>
            </a:extLst>
          </p:cNvPr>
          <p:cNvPicPr>
            <a:picLocks noChangeAspect="1"/>
          </p:cNvPicPr>
          <p:nvPr/>
        </p:nvPicPr>
        <p:blipFill rotWithShape="1">
          <a:blip r:embed="rId4"/>
          <a:srcRect t="73770"/>
          <a:stretch/>
        </p:blipFill>
        <p:spPr>
          <a:xfrm>
            <a:off x="1" y="5059179"/>
            <a:ext cx="12191999" cy="1798821"/>
          </a:xfrm>
          <a:prstGeom prst="rect">
            <a:avLst/>
          </a:prstGeom>
        </p:spPr>
      </p:pic>
    </p:spTree>
    <p:extLst>
      <p:ext uri="{BB962C8B-B14F-4D97-AF65-F5344CB8AC3E}">
        <p14:creationId xmlns:p14="http://schemas.microsoft.com/office/powerpoint/2010/main" val="781806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logo for a company&#10;&#10;Description automatically generated">
            <a:extLst>
              <a:ext uri="{FF2B5EF4-FFF2-40B4-BE49-F238E27FC236}">
                <a16:creationId xmlns:a16="http://schemas.microsoft.com/office/drawing/2014/main" id="{BD8FF253-11C4-AF06-4C19-75CDE0BD26E0}"/>
              </a:ext>
            </a:extLst>
          </p:cNvPr>
          <p:cNvPicPr>
            <a:picLocks noGrp="1" noChangeAspect="1"/>
          </p:cNvPicPr>
          <p:nvPr>
            <p:ph idx="1"/>
          </p:nvPr>
        </p:nvPicPr>
        <p:blipFill>
          <a:blip r:embed="rId3"/>
          <a:stretch>
            <a:fillRect/>
          </a:stretch>
        </p:blipFill>
        <p:spPr>
          <a:xfrm>
            <a:off x="4801458" y="217553"/>
            <a:ext cx="2328391" cy="1550044"/>
          </a:xfrm>
        </p:spPr>
      </p:pic>
      <p:grpSp>
        <p:nvGrpSpPr>
          <p:cNvPr id="14" name="Group 13">
            <a:extLst>
              <a:ext uri="{FF2B5EF4-FFF2-40B4-BE49-F238E27FC236}">
                <a16:creationId xmlns:a16="http://schemas.microsoft.com/office/drawing/2014/main" id="{886ED55E-AEE1-A762-3BFB-AB7A52E35F66}"/>
              </a:ext>
            </a:extLst>
          </p:cNvPr>
          <p:cNvGrpSpPr/>
          <p:nvPr/>
        </p:nvGrpSpPr>
        <p:grpSpPr>
          <a:xfrm>
            <a:off x="1039849" y="1887077"/>
            <a:ext cx="4536227" cy="3614013"/>
            <a:chOff x="1617091" y="1777565"/>
            <a:chExt cx="2695690" cy="4365783"/>
          </a:xfrm>
        </p:grpSpPr>
        <p:sp>
          <p:nvSpPr>
            <p:cNvPr id="15" name="Rectangle 14">
              <a:extLst>
                <a:ext uri="{FF2B5EF4-FFF2-40B4-BE49-F238E27FC236}">
                  <a16:creationId xmlns:a16="http://schemas.microsoft.com/office/drawing/2014/main" id="{D810A8C2-2583-6DA2-FA5C-19B19F5DB0F3}"/>
                </a:ext>
              </a:extLst>
            </p:cNvPr>
            <p:cNvSpPr/>
            <p:nvPr/>
          </p:nvSpPr>
          <p:spPr>
            <a:xfrm>
              <a:off x="1617091" y="2274220"/>
              <a:ext cx="2695690" cy="3869128"/>
            </a:xfrm>
            <a:prstGeom prst="rect">
              <a:avLst/>
            </a:prstGeom>
            <a:solidFill>
              <a:srgbClr val="F0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5B27D90-0DE1-D776-6792-5B450FD19F16}"/>
                </a:ext>
              </a:extLst>
            </p:cNvPr>
            <p:cNvSpPr/>
            <p:nvPr/>
          </p:nvSpPr>
          <p:spPr>
            <a:xfrm>
              <a:off x="1617091" y="1777565"/>
              <a:ext cx="2695689" cy="552285"/>
            </a:xfrm>
            <a:prstGeom prst="rect">
              <a:avLst/>
            </a:prstGeom>
            <a:solidFill>
              <a:srgbClr val="F8D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DFA0"/>
                </a:solidFill>
              </a:endParaRPr>
            </a:p>
          </p:txBody>
        </p:sp>
        <p:sp>
          <p:nvSpPr>
            <p:cNvPr id="17" name="TextBox 16">
              <a:extLst>
                <a:ext uri="{FF2B5EF4-FFF2-40B4-BE49-F238E27FC236}">
                  <a16:creationId xmlns:a16="http://schemas.microsoft.com/office/drawing/2014/main" id="{4307944C-7DF6-5660-766B-9B1A737BA4F7}"/>
                </a:ext>
              </a:extLst>
            </p:cNvPr>
            <p:cNvSpPr txBox="1"/>
            <p:nvPr/>
          </p:nvSpPr>
          <p:spPr>
            <a:xfrm>
              <a:off x="1845738" y="2474035"/>
              <a:ext cx="2299048" cy="3002275"/>
            </a:xfrm>
            <a:prstGeom prst="rect">
              <a:avLst/>
            </a:prstGeom>
            <a:noFill/>
          </p:spPr>
          <p:txBody>
            <a:bodyPr wrap="square" rtlCol="0">
              <a:spAutoFit/>
            </a:bodyPr>
            <a:lstStyle/>
            <a:p>
              <a:pPr marL="228600" indent="-228600" algn="l">
                <a:spcAft>
                  <a:spcPts val="1050"/>
                </a:spcAft>
                <a:buFont typeface="+mj-lt"/>
                <a:buAutoNum type="arabicPeriod"/>
              </a:pPr>
              <a:r>
                <a:rPr lang="en-US" sz="1600" i="0" u="none" strike="noStrike">
                  <a:solidFill>
                    <a:srgbClr val="003057"/>
                  </a:solidFill>
                  <a:effectLst/>
                  <a:latin typeface="Roboto" panose="02000000000000000000" pitchFamily="2" charset="0"/>
                  <a:ea typeface="Roboto" panose="02000000000000000000" pitchFamily="2" charset="0"/>
                </a:rPr>
                <a:t>Be a national leader in outcomes and value for all students.</a:t>
              </a:r>
            </a:p>
            <a:p>
              <a:pPr marL="228600" indent="-228600">
                <a:spcAft>
                  <a:spcPts val="1050"/>
                </a:spcAft>
                <a:buFont typeface="+mj-lt"/>
                <a:buAutoNum type="arabicPeriod"/>
              </a:pPr>
              <a:r>
                <a:rPr lang="en-US" sz="1600" i="0" u="none" strike="noStrike">
                  <a:solidFill>
                    <a:srgbClr val="003057"/>
                  </a:solidFill>
                  <a:effectLst/>
                  <a:latin typeface="Roboto" panose="02000000000000000000" pitchFamily="2" charset="0"/>
                  <a:ea typeface="Roboto" panose="02000000000000000000" pitchFamily="2" charset="0"/>
                </a:rPr>
                <a:t>Double the number of degrees granted and non-degree learners.</a:t>
              </a:r>
            </a:p>
            <a:p>
              <a:pPr marL="228600" indent="-228600">
                <a:spcAft>
                  <a:spcPts val="1050"/>
                </a:spcAft>
                <a:buFont typeface="+mj-lt"/>
                <a:buAutoNum type="arabicPeriod"/>
              </a:pPr>
              <a:r>
                <a:rPr lang="en-US" sz="1600" i="0" u="none" strike="noStrike">
                  <a:solidFill>
                    <a:srgbClr val="003057"/>
                  </a:solidFill>
                  <a:effectLst/>
                  <a:latin typeface="Roboto" panose="02000000000000000000" pitchFamily="2" charset="0"/>
                  <a:ea typeface="Roboto" panose="02000000000000000000" pitchFamily="2" charset="0"/>
                </a:rPr>
                <a:t>Double the scale and amplify the impact of our research.</a:t>
              </a:r>
            </a:p>
            <a:p>
              <a:pPr marL="228600" indent="-228600">
                <a:spcAft>
                  <a:spcPts val="1050"/>
                </a:spcAft>
                <a:buFont typeface="+mj-lt"/>
                <a:buAutoNum type="arabicPeriod"/>
              </a:pPr>
              <a:r>
                <a:rPr lang="en-US" sz="1600" i="0" u="none" strike="noStrike">
                  <a:solidFill>
                    <a:srgbClr val="003057"/>
                  </a:solidFill>
                  <a:effectLst/>
                  <a:latin typeface="Roboto" panose="02000000000000000000" pitchFamily="2" charset="0"/>
                  <a:ea typeface="Roboto" panose="02000000000000000000" pitchFamily="2" charset="0"/>
                </a:rPr>
                <a:t>Build a national hub for innovation, creativity, and entrepreneurship.</a:t>
              </a:r>
            </a:p>
          </p:txBody>
        </p:sp>
        <p:sp>
          <p:nvSpPr>
            <p:cNvPr id="18" name="TextBox 17">
              <a:extLst>
                <a:ext uri="{FF2B5EF4-FFF2-40B4-BE49-F238E27FC236}">
                  <a16:creationId xmlns:a16="http://schemas.microsoft.com/office/drawing/2014/main" id="{E10624AE-C443-381F-68EE-D1A5AEA95075}"/>
                </a:ext>
              </a:extLst>
            </p:cNvPr>
            <p:cNvSpPr txBox="1"/>
            <p:nvPr/>
          </p:nvSpPr>
          <p:spPr>
            <a:xfrm>
              <a:off x="1699211" y="1902956"/>
              <a:ext cx="2467041" cy="446159"/>
            </a:xfrm>
            <a:prstGeom prst="rect">
              <a:avLst/>
            </a:prstGeom>
            <a:noFill/>
          </p:spPr>
          <p:txBody>
            <a:bodyPr wrap="square" rtlCol="0">
              <a:spAutoFit/>
            </a:bodyPr>
            <a:lstStyle/>
            <a:p>
              <a:r>
                <a:rPr lang="en-US" b="1" i="0">
                  <a:solidFill>
                    <a:srgbClr val="003057"/>
                  </a:solidFill>
                  <a:effectLst/>
                  <a:latin typeface="Roboto Slab" pitchFamily="2" charset="0"/>
                  <a:ea typeface="Roboto Slab" pitchFamily="2" charset="0"/>
                </a:rPr>
                <a:t>Big Bets</a:t>
              </a:r>
              <a:endParaRPr lang="en-US" b="1">
                <a:solidFill>
                  <a:srgbClr val="003057"/>
                </a:solidFill>
                <a:latin typeface="Roboto Slab" pitchFamily="2" charset="0"/>
                <a:ea typeface="Roboto Slab" pitchFamily="2" charset="0"/>
              </a:endParaRPr>
            </a:p>
          </p:txBody>
        </p:sp>
      </p:grpSp>
      <p:sp>
        <p:nvSpPr>
          <p:cNvPr id="2" name="TextBox 1">
            <a:extLst>
              <a:ext uri="{FF2B5EF4-FFF2-40B4-BE49-F238E27FC236}">
                <a16:creationId xmlns:a16="http://schemas.microsoft.com/office/drawing/2014/main" id="{511239E4-7F13-99D4-ECBB-042CB44699ED}"/>
              </a:ext>
            </a:extLst>
          </p:cNvPr>
          <p:cNvSpPr txBox="1"/>
          <p:nvPr/>
        </p:nvSpPr>
        <p:spPr>
          <a:xfrm>
            <a:off x="8157615" y="5614015"/>
            <a:ext cx="2994535" cy="307777"/>
          </a:xfrm>
          <a:prstGeom prst="rect">
            <a:avLst/>
          </a:prstGeom>
          <a:noFill/>
        </p:spPr>
        <p:txBody>
          <a:bodyPr wrap="square" lIns="91440" tIns="45720" rIns="91440" bIns="45720" rtlCol="0" anchor="t">
            <a:spAutoFit/>
          </a:bodyPr>
          <a:lstStyle/>
          <a:p>
            <a:pPr algn="r"/>
            <a:r>
              <a:rPr lang="en-US" sz="1400" dirty="0">
                <a:solidFill>
                  <a:srgbClr val="003057"/>
                </a:solidFill>
                <a:latin typeface="Roboto"/>
                <a:ea typeface="Roboto"/>
                <a:cs typeface="Roboto"/>
                <a:hlinkClick r:id="rId4">
                  <a:extLst>
                    <a:ext uri="{A12FA001-AC4F-418D-AE19-62706E023703}">
                      <ahyp:hlinkClr xmlns:ahyp="http://schemas.microsoft.com/office/drawing/2018/hyperlinkcolor" val="tx"/>
                    </a:ext>
                  </a:extLst>
                </a:hlinkClick>
              </a:rPr>
              <a:t>Georgia Tech Strategic Plan</a:t>
            </a:r>
            <a:endParaRPr lang="en-US" sz="1400" dirty="0">
              <a:solidFill>
                <a:srgbClr val="003057"/>
              </a:solidFill>
              <a:latin typeface="Roboto"/>
              <a:ea typeface="Roboto"/>
              <a:cs typeface="Roboto"/>
            </a:endParaRPr>
          </a:p>
        </p:txBody>
      </p:sp>
      <p:grpSp>
        <p:nvGrpSpPr>
          <p:cNvPr id="3" name="Group 2">
            <a:extLst>
              <a:ext uri="{FF2B5EF4-FFF2-40B4-BE49-F238E27FC236}">
                <a16:creationId xmlns:a16="http://schemas.microsoft.com/office/drawing/2014/main" id="{EFF69718-F756-0D85-696B-9CBFF94EEAB9}"/>
              </a:ext>
            </a:extLst>
          </p:cNvPr>
          <p:cNvGrpSpPr/>
          <p:nvPr/>
        </p:nvGrpSpPr>
        <p:grpSpPr>
          <a:xfrm>
            <a:off x="6615925" y="1887077"/>
            <a:ext cx="4536227" cy="3623529"/>
            <a:chOff x="1617091" y="1777565"/>
            <a:chExt cx="2695690" cy="4377278"/>
          </a:xfrm>
        </p:grpSpPr>
        <p:sp>
          <p:nvSpPr>
            <p:cNvPr id="4" name="Rectangle 3">
              <a:extLst>
                <a:ext uri="{FF2B5EF4-FFF2-40B4-BE49-F238E27FC236}">
                  <a16:creationId xmlns:a16="http://schemas.microsoft.com/office/drawing/2014/main" id="{9236D738-59F2-1C1B-69BC-CE26BB4D3D8D}"/>
                </a:ext>
              </a:extLst>
            </p:cNvPr>
            <p:cNvSpPr/>
            <p:nvPr/>
          </p:nvSpPr>
          <p:spPr>
            <a:xfrm>
              <a:off x="1617091" y="2274220"/>
              <a:ext cx="2695690" cy="3880622"/>
            </a:xfrm>
            <a:prstGeom prst="rect">
              <a:avLst/>
            </a:prstGeom>
            <a:solidFill>
              <a:srgbClr val="F0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AE3B494-91D4-8F03-A1AD-50FF36855714}"/>
                </a:ext>
              </a:extLst>
            </p:cNvPr>
            <p:cNvSpPr/>
            <p:nvPr/>
          </p:nvSpPr>
          <p:spPr>
            <a:xfrm>
              <a:off x="1617091" y="1777565"/>
              <a:ext cx="2695689" cy="552285"/>
            </a:xfrm>
            <a:prstGeom prst="rect">
              <a:avLst/>
            </a:prstGeom>
            <a:solidFill>
              <a:srgbClr val="F0C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DFA0"/>
                </a:solidFill>
              </a:endParaRPr>
            </a:p>
          </p:txBody>
        </p:sp>
        <p:sp>
          <p:nvSpPr>
            <p:cNvPr id="6" name="TextBox 5">
              <a:extLst>
                <a:ext uri="{FF2B5EF4-FFF2-40B4-BE49-F238E27FC236}">
                  <a16:creationId xmlns:a16="http://schemas.microsoft.com/office/drawing/2014/main" id="{8B4B8305-0DB2-9748-A3E5-9F9507CC80D7}"/>
                </a:ext>
              </a:extLst>
            </p:cNvPr>
            <p:cNvSpPr txBox="1"/>
            <p:nvPr/>
          </p:nvSpPr>
          <p:spPr>
            <a:xfrm>
              <a:off x="1845738" y="2474035"/>
              <a:ext cx="2299048" cy="3680808"/>
            </a:xfrm>
            <a:prstGeom prst="rect">
              <a:avLst/>
            </a:prstGeom>
            <a:noFill/>
          </p:spPr>
          <p:txBody>
            <a:bodyPr wrap="square" rtlCol="0">
              <a:spAutoFit/>
            </a:bodyPr>
            <a:lstStyle/>
            <a:p>
              <a:pPr algn="l"/>
              <a:r>
                <a:rPr lang="en-US" sz="1600" b="1" i="0" u="none" strike="noStrike">
                  <a:solidFill>
                    <a:srgbClr val="003057"/>
                  </a:solidFill>
                  <a:effectLst/>
                  <a:latin typeface="Roboto" panose="02000000000000000000" pitchFamily="2" charset="0"/>
                </a:rPr>
                <a:t>5. 	Promote the well-being of all 	members of the Georgia Tech 	community.</a:t>
              </a:r>
            </a:p>
            <a:p>
              <a:pPr algn="l"/>
              <a:r>
                <a:rPr lang="en-US" sz="1600" b="0" i="0" u="none" strike="noStrike">
                  <a:solidFill>
                    <a:srgbClr val="003057"/>
                  </a:solidFill>
                  <a:effectLst/>
                  <a:latin typeface="Roboto" panose="02000000000000000000" pitchFamily="2" charset="0"/>
                </a:rPr>
                <a:t>6. 	Build a model, sustainable campus 	that inspires and supports the well-	being of people across the Institute 	and surrounding communities.</a:t>
              </a:r>
            </a:p>
            <a:p>
              <a:pPr algn="l"/>
              <a:r>
                <a:rPr lang="en-US" sz="1600" b="0" i="0" u="none" strike="noStrike">
                  <a:solidFill>
                    <a:srgbClr val="003057"/>
                  </a:solidFill>
                  <a:effectLst/>
                  <a:latin typeface="Roboto" panose="02000000000000000000" pitchFamily="2" charset="0"/>
                </a:rPr>
                <a:t>7.	Improve campus services and 	processes to enhance the Georgia 	Tech experience for all.</a:t>
              </a:r>
            </a:p>
            <a:p>
              <a:pPr algn="l"/>
              <a:r>
                <a:rPr lang="en-US" sz="1600" b="0" i="0" u="none" strike="noStrike">
                  <a:solidFill>
                    <a:srgbClr val="003057"/>
                  </a:solidFill>
                  <a:effectLst/>
                  <a:latin typeface="Roboto" panose="02000000000000000000" pitchFamily="2" charset="0"/>
                </a:rPr>
                <a:t>8.	Develop the full competitive 	potential of Georgia Tech Athletics.</a:t>
              </a:r>
            </a:p>
          </p:txBody>
        </p:sp>
        <p:sp>
          <p:nvSpPr>
            <p:cNvPr id="7" name="TextBox 6">
              <a:extLst>
                <a:ext uri="{FF2B5EF4-FFF2-40B4-BE49-F238E27FC236}">
                  <a16:creationId xmlns:a16="http://schemas.microsoft.com/office/drawing/2014/main" id="{757F1D61-D409-601B-F27D-955E1628C303}"/>
                </a:ext>
              </a:extLst>
            </p:cNvPr>
            <p:cNvSpPr txBox="1"/>
            <p:nvPr/>
          </p:nvSpPr>
          <p:spPr>
            <a:xfrm>
              <a:off x="1699211" y="1902956"/>
              <a:ext cx="2467041" cy="446159"/>
            </a:xfrm>
            <a:prstGeom prst="rect">
              <a:avLst/>
            </a:prstGeom>
            <a:noFill/>
          </p:spPr>
          <p:txBody>
            <a:bodyPr wrap="square" rtlCol="0">
              <a:spAutoFit/>
            </a:bodyPr>
            <a:lstStyle/>
            <a:p>
              <a:r>
                <a:rPr lang="en-US" b="1" i="0">
                  <a:solidFill>
                    <a:srgbClr val="003057"/>
                  </a:solidFill>
                  <a:effectLst/>
                  <a:latin typeface="Roboto Slab" pitchFamily="2" charset="0"/>
                  <a:ea typeface="Roboto Slab" pitchFamily="2" charset="0"/>
                </a:rPr>
                <a:t>Foundational Priorities</a:t>
              </a:r>
              <a:endParaRPr lang="en-US" b="1">
                <a:solidFill>
                  <a:srgbClr val="003057"/>
                </a:solidFill>
                <a:latin typeface="Roboto Slab" pitchFamily="2" charset="0"/>
                <a:ea typeface="Roboto Slab" pitchFamily="2" charset="0"/>
              </a:endParaRPr>
            </a:p>
          </p:txBody>
        </p:sp>
      </p:grpSp>
    </p:spTree>
    <p:extLst>
      <p:ext uri="{BB962C8B-B14F-4D97-AF65-F5344CB8AC3E}">
        <p14:creationId xmlns:p14="http://schemas.microsoft.com/office/powerpoint/2010/main" val="2053291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CCE52-B4F6-7C39-E8E9-C8D1FADAC2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CDAF8A-5CAB-5EE1-9019-35AC9B63D881}"/>
              </a:ext>
            </a:extLst>
          </p:cNvPr>
          <p:cNvSpPr>
            <a:spLocks noGrp="1"/>
          </p:cNvSpPr>
          <p:nvPr>
            <p:ph type="title"/>
          </p:nvPr>
        </p:nvSpPr>
        <p:spPr>
          <a:xfrm>
            <a:off x="381001" y="518884"/>
            <a:ext cx="3932767" cy="1189266"/>
          </a:xfrm>
        </p:spPr>
        <p:txBody>
          <a:bodyPr anchor="t">
            <a:normAutofit/>
          </a:bodyPr>
          <a:lstStyle/>
          <a:p>
            <a:r>
              <a:rPr lang="en-US"/>
              <a:t>Foundational Priority 5</a:t>
            </a:r>
          </a:p>
        </p:txBody>
      </p:sp>
      <p:pic>
        <p:nvPicPr>
          <p:cNvPr id="6" name="Content Placeholder 5">
            <a:extLst>
              <a:ext uri="{FF2B5EF4-FFF2-40B4-BE49-F238E27FC236}">
                <a16:creationId xmlns:a16="http://schemas.microsoft.com/office/drawing/2014/main" id="{B16DDA25-2ED1-4DE4-AE9F-C1B9766D5255}"/>
              </a:ext>
            </a:extLst>
          </p:cNvPr>
          <p:cNvPicPr>
            <a:picLocks noGrp="1" noChangeAspect="1"/>
          </p:cNvPicPr>
          <p:nvPr>
            <p:ph idx="1"/>
          </p:nvPr>
        </p:nvPicPr>
        <p:blipFill>
          <a:blip r:embed="rId3"/>
          <a:srcRect t="20" b="20"/>
          <a:stretch/>
        </p:blipFill>
        <p:spPr>
          <a:xfrm>
            <a:off x="4624250" y="518884"/>
            <a:ext cx="7186749" cy="4789239"/>
          </a:xfrm>
        </p:spPr>
      </p:pic>
      <p:sp>
        <p:nvSpPr>
          <p:cNvPr id="4" name="Text Placeholder 3">
            <a:extLst>
              <a:ext uri="{FF2B5EF4-FFF2-40B4-BE49-F238E27FC236}">
                <a16:creationId xmlns:a16="http://schemas.microsoft.com/office/drawing/2014/main" id="{4DC6A6A0-86FF-9792-5820-0C783EE9A3C2}"/>
              </a:ext>
            </a:extLst>
          </p:cNvPr>
          <p:cNvSpPr>
            <a:spLocks noGrp="1"/>
          </p:cNvSpPr>
          <p:nvPr>
            <p:ph type="body" sz="half" idx="2"/>
          </p:nvPr>
        </p:nvSpPr>
        <p:spPr>
          <a:xfrm>
            <a:off x="381001" y="1925599"/>
            <a:ext cx="3932767" cy="3382525"/>
          </a:xfrm>
        </p:spPr>
        <p:txBody>
          <a:bodyPr>
            <a:noAutofit/>
          </a:bodyPr>
          <a:lstStyle/>
          <a:p>
            <a:pPr>
              <a:buClr>
                <a:srgbClr val="B3A369"/>
              </a:buClr>
              <a:buSzPct val="150000"/>
            </a:pPr>
            <a:r>
              <a:rPr lang="en-US" sz="1800" b="1"/>
              <a:t>Promote the well-being and protect the freedom of expression of all members of the Georgia Tech community. </a:t>
            </a:r>
          </a:p>
          <a:p>
            <a:pPr marL="285750" indent="-285750">
              <a:buClr>
                <a:srgbClr val="B3A369"/>
              </a:buClr>
              <a:buSzPct val="200000"/>
              <a:buFont typeface="Wingdings" pitchFamily="2" charset="2"/>
              <a:buChar char="§"/>
            </a:pPr>
            <a:r>
              <a:rPr lang="en-US" sz="1800"/>
              <a:t>5.1: Increase freedom of expression and the intellectual vitality reported by people of all backgrounds and perspectives across our community. </a:t>
            </a:r>
            <a:endParaRPr lang="en-US" sz="1800">
              <a:effectLst/>
              <a:latin typeface="Georgia" panose="02040502050405020303" pitchFamily="18" charset="0"/>
            </a:endParaRPr>
          </a:p>
          <a:p>
            <a:pPr marL="285750" indent="-285750">
              <a:buClr>
                <a:srgbClr val="B3A369"/>
              </a:buClr>
              <a:buSzPct val="200000"/>
              <a:buFont typeface="Wingdings" pitchFamily="2" charset="2"/>
              <a:buChar char="§"/>
            </a:pPr>
            <a:r>
              <a:rPr lang="en-US" sz="1800">
                <a:highlight>
                  <a:srgbClr val="FFFF00"/>
                </a:highlight>
              </a:rPr>
              <a:t>5.2: Increase the engagement, well-being, and sense of belonging reported by our students, faculty, staff and community members of all backgrounds. </a:t>
            </a:r>
          </a:p>
        </p:txBody>
      </p:sp>
      <p:sp>
        <p:nvSpPr>
          <p:cNvPr id="3" name="TextBox 2">
            <a:extLst>
              <a:ext uri="{FF2B5EF4-FFF2-40B4-BE49-F238E27FC236}">
                <a16:creationId xmlns:a16="http://schemas.microsoft.com/office/drawing/2014/main" id="{54B365F8-241E-5A8F-C7C3-56679A3636EB}"/>
              </a:ext>
            </a:extLst>
          </p:cNvPr>
          <p:cNvSpPr txBox="1"/>
          <p:nvPr/>
        </p:nvSpPr>
        <p:spPr>
          <a:xfrm>
            <a:off x="8385125" y="5486400"/>
            <a:ext cx="3425874" cy="307777"/>
          </a:xfrm>
          <a:prstGeom prst="rect">
            <a:avLst/>
          </a:prstGeom>
          <a:noFill/>
        </p:spPr>
        <p:txBody>
          <a:bodyPr wrap="none" rtlCol="0">
            <a:spAutoFit/>
          </a:bodyPr>
          <a:lstStyle/>
          <a:p>
            <a:pPr algn="r"/>
            <a:r>
              <a:rPr lang="en-US" sz="1400">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GT Strategic Plan Foundational Priorities</a:t>
            </a:r>
            <a:endParaRPr lang="en-US" sz="140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36470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BA396-5848-B7FF-8DFE-68044463CD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854234-331C-85FA-5B3E-8F855A944330}"/>
              </a:ext>
            </a:extLst>
          </p:cNvPr>
          <p:cNvSpPr>
            <a:spLocks noGrp="1"/>
          </p:cNvSpPr>
          <p:nvPr>
            <p:ph type="title"/>
          </p:nvPr>
        </p:nvSpPr>
        <p:spPr>
          <a:xfrm>
            <a:off x="381001" y="518884"/>
            <a:ext cx="3932767" cy="1189266"/>
          </a:xfrm>
        </p:spPr>
        <p:txBody>
          <a:bodyPr anchor="t">
            <a:normAutofit fontScale="90000"/>
          </a:bodyPr>
          <a:lstStyle/>
          <a:p>
            <a:r>
              <a:rPr lang="en-US"/>
              <a:t>Cultivating well-being requires collective action</a:t>
            </a:r>
          </a:p>
        </p:txBody>
      </p:sp>
      <p:pic>
        <p:nvPicPr>
          <p:cNvPr id="6" name="Content Placeholder 5">
            <a:extLst>
              <a:ext uri="{FF2B5EF4-FFF2-40B4-BE49-F238E27FC236}">
                <a16:creationId xmlns:a16="http://schemas.microsoft.com/office/drawing/2014/main" id="{E88869E4-DFC5-5DC3-292E-A5A8BD04A033}"/>
              </a:ext>
            </a:extLst>
          </p:cNvPr>
          <p:cNvPicPr>
            <a:picLocks noGrp="1" noChangeAspect="1"/>
          </p:cNvPicPr>
          <p:nvPr>
            <p:ph idx="1"/>
          </p:nvPr>
        </p:nvPicPr>
        <p:blipFill>
          <a:blip r:embed="rId3"/>
          <a:srcRect/>
          <a:stretch/>
        </p:blipFill>
        <p:spPr>
          <a:xfrm>
            <a:off x="4624250" y="618185"/>
            <a:ext cx="7186749" cy="4789239"/>
          </a:xfrm>
        </p:spPr>
      </p:pic>
      <p:sp>
        <p:nvSpPr>
          <p:cNvPr id="4" name="Text Placeholder 3">
            <a:extLst>
              <a:ext uri="{FF2B5EF4-FFF2-40B4-BE49-F238E27FC236}">
                <a16:creationId xmlns:a16="http://schemas.microsoft.com/office/drawing/2014/main" id="{81C56E6E-44E8-784E-447F-E166D48CD094}"/>
              </a:ext>
            </a:extLst>
          </p:cNvPr>
          <p:cNvSpPr>
            <a:spLocks noGrp="1"/>
          </p:cNvSpPr>
          <p:nvPr>
            <p:ph type="body" sz="half" idx="2"/>
          </p:nvPr>
        </p:nvSpPr>
        <p:spPr>
          <a:xfrm>
            <a:off x="381001" y="1925599"/>
            <a:ext cx="3932767" cy="3382525"/>
          </a:xfrm>
        </p:spPr>
        <p:txBody>
          <a:bodyPr>
            <a:noAutofit/>
          </a:bodyPr>
          <a:lstStyle/>
          <a:p>
            <a:pPr>
              <a:lnSpc>
                <a:spcPct val="120000"/>
              </a:lnSpc>
            </a:pPr>
            <a:r>
              <a:rPr lang="en-US" sz="1800"/>
              <a:t>Social and cultural transformation, of the kind necessary to improve wellness outcomes over time in a large, complex organization like Georgia Tech, cannot be achieved through the isolated impact of individual units or cabinet areas. </a:t>
            </a:r>
          </a:p>
        </p:txBody>
      </p:sp>
    </p:spTree>
    <p:extLst>
      <p:ext uri="{BB962C8B-B14F-4D97-AF65-F5344CB8AC3E}">
        <p14:creationId xmlns:p14="http://schemas.microsoft.com/office/powerpoint/2010/main" val="2603872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A1E08-E3A6-B70A-BA99-F7B813145B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09BEBD2-7B25-D187-E962-46AE3B6FA6AF}"/>
              </a:ext>
            </a:extLst>
          </p:cNvPr>
          <p:cNvSpPr>
            <a:spLocks noGrp="1"/>
          </p:cNvSpPr>
          <p:nvPr>
            <p:ph type="title"/>
          </p:nvPr>
        </p:nvSpPr>
        <p:spPr/>
        <p:txBody>
          <a:bodyPr/>
          <a:lstStyle/>
          <a:p>
            <a:r>
              <a:rPr lang="en-US"/>
              <a:t>Collective Impact Framework</a:t>
            </a:r>
          </a:p>
        </p:txBody>
      </p:sp>
      <p:grpSp>
        <p:nvGrpSpPr>
          <p:cNvPr id="9" name="Group 8">
            <a:extLst>
              <a:ext uri="{FF2B5EF4-FFF2-40B4-BE49-F238E27FC236}">
                <a16:creationId xmlns:a16="http://schemas.microsoft.com/office/drawing/2014/main" id="{A0B0B20F-719F-49DA-A6B3-DC36AB42DCA6}"/>
              </a:ext>
            </a:extLst>
          </p:cNvPr>
          <p:cNvGrpSpPr/>
          <p:nvPr/>
        </p:nvGrpSpPr>
        <p:grpSpPr>
          <a:xfrm>
            <a:off x="3484510" y="2175486"/>
            <a:ext cx="1914947" cy="1719577"/>
            <a:chOff x="3443810" y="1909500"/>
            <a:chExt cx="1914947" cy="1719577"/>
          </a:xfrm>
        </p:grpSpPr>
        <p:sp>
          <p:nvSpPr>
            <p:cNvPr id="10" name="Down Arrow 9">
              <a:extLst>
                <a:ext uri="{FF2B5EF4-FFF2-40B4-BE49-F238E27FC236}">
                  <a16:creationId xmlns:a16="http://schemas.microsoft.com/office/drawing/2014/main" id="{94CF4B41-840A-7AEE-024E-3C577829B13B}"/>
                </a:ext>
              </a:extLst>
            </p:cNvPr>
            <p:cNvSpPr/>
            <p:nvPr/>
          </p:nvSpPr>
          <p:spPr>
            <a:xfrm rot="16586485">
              <a:off x="4704607" y="2616383"/>
              <a:ext cx="363557" cy="944743"/>
            </a:xfrm>
            <a:prstGeom prst="downArrow">
              <a:avLst/>
            </a:prstGeom>
            <a:solidFill>
              <a:srgbClr val="B3A3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20F92B11-CBF5-8F29-D1D6-57263A1EECC6}"/>
                </a:ext>
              </a:extLst>
            </p:cNvPr>
            <p:cNvSpPr/>
            <p:nvPr/>
          </p:nvSpPr>
          <p:spPr>
            <a:xfrm rot="11145711">
              <a:off x="4194380" y="1909500"/>
              <a:ext cx="363557" cy="944743"/>
            </a:xfrm>
            <a:prstGeom prst="downArrow">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75871AF0-0D85-6A28-BC82-9279A530DDD1}"/>
                </a:ext>
              </a:extLst>
            </p:cNvPr>
            <p:cNvSpPr/>
            <p:nvPr/>
          </p:nvSpPr>
          <p:spPr>
            <a:xfrm rot="4015466">
              <a:off x="3916839" y="2974927"/>
              <a:ext cx="363557" cy="944743"/>
            </a:xfrm>
            <a:prstGeom prst="downArrow">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839FE4C3-9F36-38C6-2357-126DE89DA356}"/>
                </a:ext>
              </a:extLst>
            </p:cNvPr>
            <p:cNvSpPr/>
            <p:nvPr/>
          </p:nvSpPr>
          <p:spPr>
            <a:xfrm rot="7261898">
              <a:off x="3734403" y="2397735"/>
              <a:ext cx="363557" cy="944743"/>
            </a:xfrm>
            <a:prstGeom prst="downArrow">
              <a:avLst/>
            </a:prstGeom>
            <a:solidFill>
              <a:srgbClr val="EAA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AD12DE08-D381-016C-F354-B0757CA388C6}"/>
              </a:ext>
            </a:extLst>
          </p:cNvPr>
          <p:cNvGrpSpPr/>
          <p:nvPr/>
        </p:nvGrpSpPr>
        <p:grpSpPr>
          <a:xfrm>
            <a:off x="5791573" y="2718103"/>
            <a:ext cx="2110517" cy="1109144"/>
            <a:chOff x="5756722" y="2319856"/>
            <a:chExt cx="2110517" cy="1109144"/>
          </a:xfrm>
        </p:grpSpPr>
        <p:sp>
          <p:nvSpPr>
            <p:cNvPr id="15" name="Down Arrow 14">
              <a:extLst>
                <a:ext uri="{FF2B5EF4-FFF2-40B4-BE49-F238E27FC236}">
                  <a16:creationId xmlns:a16="http://schemas.microsoft.com/office/drawing/2014/main" id="{865A9047-693F-3B7A-EFAA-B90D8DE182C2}"/>
                </a:ext>
              </a:extLst>
            </p:cNvPr>
            <p:cNvSpPr/>
            <p:nvPr/>
          </p:nvSpPr>
          <p:spPr>
            <a:xfrm rot="16200000">
              <a:off x="6253863" y="2225725"/>
              <a:ext cx="363557" cy="1357840"/>
            </a:xfrm>
            <a:prstGeom prst="downArrow">
              <a:avLst/>
            </a:prstGeom>
            <a:solidFill>
              <a:srgbClr val="B3A3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4D552534-95B9-0CCF-F1E4-F8173842FF55}"/>
                </a:ext>
              </a:extLst>
            </p:cNvPr>
            <p:cNvSpPr/>
            <p:nvPr/>
          </p:nvSpPr>
          <p:spPr>
            <a:xfrm rot="16200000">
              <a:off x="6655238" y="2029263"/>
              <a:ext cx="363557" cy="944743"/>
            </a:xfrm>
            <a:prstGeom prst="downArrow">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a:extLst>
                <a:ext uri="{FF2B5EF4-FFF2-40B4-BE49-F238E27FC236}">
                  <a16:creationId xmlns:a16="http://schemas.microsoft.com/office/drawing/2014/main" id="{F28F01A4-20FC-2313-F6C2-7D89AAE86A61}"/>
                </a:ext>
              </a:extLst>
            </p:cNvPr>
            <p:cNvSpPr/>
            <p:nvPr/>
          </p:nvSpPr>
          <p:spPr>
            <a:xfrm rot="16200000">
              <a:off x="6396092" y="2774850"/>
              <a:ext cx="363557" cy="944743"/>
            </a:xfrm>
            <a:prstGeom prst="downArrow">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a:extLst>
                <a:ext uri="{FF2B5EF4-FFF2-40B4-BE49-F238E27FC236}">
                  <a16:creationId xmlns:a16="http://schemas.microsoft.com/office/drawing/2014/main" id="{B3E35AF5-53F4-C27E-0EB7-E1E395EE63BB}"/>
                </a:ext>
              </a:extLst>
            </p:cNvPr>
            <p:cNvSpPr/>
            <p:nvPr/>
          </p:nvSpPr>
          <p:spPr>
            <a:xfrm rot="16200000">
              <a:off x="7354450" y="2582934"/>
              <a:ext cx="363557" cy="662021"/>
            </a:xfrm>
            <a:prstGeom prst="downArrow">
              <a:avLst/>
            </a:prstGeom>
            <a:solidFill>
              <a:srgbClr val="EAA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84C99F7-219E-11D4-B81B-4B43EBD41973}"/>
              </a:ext>
            </a:extLst>
          </p:cNvPr>
          <p:cNvGrpSpPr/>
          <p:nvPr/>
        </p:nvGrpSpPr>
        <p:grpSpPr>
          <a:xfrm>
            <a:off x="8529534" y="3121115"/>
            <a:ext cx="2769352" cy="380342"/>
            <a:chOff x="8507413" y="2907743"/>
            <a:chExt cx="2769352" cy="380342"/>
          </a:xfrm>
        </p:grpSpPr>
        <p:sp>
          <p:nvSpPr>
            <p:cNvPr id="20" name="Down Arrow 19">
              <a:extLst>
                <a:ext uri="{FF2B5EF4-FFF2-40B4-BE49-F238E27FC236}">
                  <a16:creationId xmlns:a16="http://schemas.microsoft.com/office/drawing/2014/main" id="{88460EF0-164E-8105-E0CF-DB527D88CB1D}"/>
                </a:ext>
              </a:extLst>
            </p:cNvPr>
            <p:cNvSpPr/>
            <p:nvPr/>
          </p:nvSpPr>
          <p:spPr>
            <a:xfrm rot="16200000">
              <a:off x="8656645" y="2758512"/>
              <a:ext cx="363557" cy="662021"/>
            </a:xfrm>
            <a:prstGeom prst="downArrow">
              <a:avLst/>
            </a:prstGeom>
            <a:solidFill>
              <a:srgbClr val="B3A3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a:extLst>
                <a:ext uri="{FF2B5EF4-FFF2-40B4-BE49-F238E27FC236}">
                  <a16:creationId xmlns:a16="http://schemas.microsoft.com/office/drawing/2014/main" id="{E73BEFC9-8D32-3232-CAF5-CD46C0794017}"/>
                </a:ext>
              </a:extLst>
            </p:cNvPr>
            <p:cNvSpPr/>
            <p:nvPr/>
          </p:nvSpPr>
          <p:spPr>
            <a:xfrm rot="16200000">
              <a:off x="10061235" y="2775296"/>
              <a:ext cx="363557" cy="662021"/>
            </a:xfrm>
            <a:prstGeom prst="downArrow">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a:extLst>
                <a:ext uri="{FF2B5EF4-FFF2-40B4-BE49-F238E27FC236}">
                  <a16:creationId xmlns:a16="http://schemas.microsoft.com/office/drawing/2014/main" id="{C1A4520D-18D0-E85A-FFAE-03D51F053A8D}"/>
                </a:ext>
              </a:extLst>
            </p:cNvPr>
            <p:cNvSpPr/>
            <p:nvPr/>
          </p:nvSpPr>
          <p:spPr>
            <a:xfrm rot="16200000">
              <a:off x="10763976" y="2758511"/>
              <a:ext cx="363557" cy="662021"/>
            </a:xfrm>
            <a:prstGeom prst="downArrow">
              <a:avLst/>
            </a:prstGeom>
            <a:solidFill>
              <a:srgbClr val="EAA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a:extLst>
                <a:ext uri="{FF2B5EF4-FFF2-40B4-BE49-F238E27FC236}">
                  <a16:creationId xmlns:a16="http://schemas.microsoft.com/office/drawing/2014/main" id="{208BECFA-4592-D6FF-83CD-DF2BD20C1449}"/>
                </a:ext>
              </a:extLst>
            </p:cNvPr>
            <p:cNvSpPr/>
            <p:nvPr/>
          </p:nvSpPr>
          <p:spPr>
            <a:xfrm rot="16200000">
              <a:off x="9356386" y="2758511"/>
              <a:ext cx="363557" cy="662021"/>
            </a:xfrm>
            <a:prstGeom prst="downArrow">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43B657F7-7A18-0ED4-4136-B5147B255071}"/>
              </a:ext>
            </a:extLst>
          </p:cNvPr>
          <p:cNvSpPr txBox="1"/>
          <p:nvPr/>
        </p:nvSpPr>
        <p:spPr>
          <a:xfrm>
            <a:off x="999102" y="4299326"/>
            <a:ext cx="1706779" cy="646331"/>
          </a:xfrm>
          <a:prstGeom prst="rect">
            <a:avLst/>
          </a:prstGeom>
          <a:noFill/>
        </p:spPr>
        <p:txBody>
          <a:bodyPr wrap="square" rtlCol="0">
            <a:spAutoFit/>
          </a:bodyPr>
          <a:lstStyle/>
          <a:p>
            <a:pPr algn="ctr"/>
            <a:r>
              <a:rPr lang="en-US" b="1">
                <a:latin typeface="Roboto" panose="02000000000000000000" pitchFamily="2" charset="0"/>
                <a:ea typeface="Roboto" panose="02000000000000000000" pitchFamily="2" charset="0"/>
                <a:cs typeface="Arial" panose="020B0604020202020204" pitchFamily="34" charset="0"/>
              </a:rPr>
              <a:t>Disorder and confusion</a:t>
            </a:r>
          </a:p>
        </p:txBody>
      </p:sp>
      <p:sp>
        <p:nvSpPr>
          <p:cNvPr id="25" name="TextBox 24">
            <a:extLst>
              <a:ext uri="{FF2B5EF4-FFF2-40B4-BE49-F238E27FC236}">
                <a16:creationId xmlns:a16="http://schemas.microsoft.com/office/drawing/2014/main" id="{E602FB8C-09A5-9F0E-ED53-A1C3E44446D1}"/>
              </a:ext>
            </a:extLst>
          </p:cNvPr>
          <p:cNvSpPr txBox="1"/>
          <p:nvPr/>
        </p:nvSpPr>
        <p:spPr>
          <a:xfrm>
            <a:off x="3646117" y="4288309"/>
            <a:ext cx="1706779" cy="923330"/>
          </a:xfrm>
          <a:prstGeom prst="rect">
            <a:avLst/>
          </a:prstGeom>
          <a:noFill/>
        </p:spPr>
        <p:txBody>
          <a:bodyPr wrap="square" rtlCol="0">
            <a:spAutoFit/>
          </a:bodyPr>
          <a:lstStyle/>
          <a:p>
            <a:pPr algn="ctr"/>
            <a:r>
              <a:rPr lang="en-US" b="1">
                <a:latin typeface="Roboto" panose="02000000000000000000" pitchFamily="2" charset="0"/>
                <a:ea typeface="Roboto" panose="02000000000000000000" pitchFamily="2" charset="0"/>
                <a:cs typeface="Arial" panose="020B0604020202020204" pitchFamily="34" charset="0"/>
              </a:rPr>
              <a:t>Individual impact</a:t>
            </a:r>
          </a:p>
          <a:p>
            <a:pPr algn="ctr"/>
            <a:r>
              <a:rPr lang="en-US">
                <a:latin typeface="Roboto" panose="02000000000000000000" pitchFamily="2" charset="0"/>
                <a:ea typeface="Roboto" panose="02000000000000000000" pitchFamily="2" charset="0"/>
                <a:cs typeface="Arial" panose="020B0604020202020204" pitchFamily="34" charset="0"/>
              </a:rPr>
              <a:t>in silos</a:t>
            </a:r>
            <a:endParaRPr lang="en-US" b="1">
              <a:latin typeface="Roboto" panose="02000000000000000000" pitchFamily="2" charset="0"/>
              <a:ea typeface="Roboto" panose="02000000000000000000" pitchFamily="2" charset="0"/>
              <a:cs typeface="Arial" panose="020B0604020202020204" pitchFamily="34" charset="0"/>
            </a:endParaRPr>
          </a:p>
        </p:txBody>
      </p:sp>
      <p:sp>
        <p:nvSpPr>
          <p:cNvPr id="26" name="TextBox 25">
            <a:extLst>
              <a:ext uri="{FF2B5EF4-FFF2-40B4-BE49-F238E27FC236}">
                <a16:creationId xmlns:a16="http://schemas.microsoft.com/office/drawing/2014/main" id="{47840E98-ECA3-0513-7496-07F27D8506A1}"/>
              </a:ext>
            </a:extLst>
          </p:cNvPr>
          <p:cNvSpPr txBox="1"/>
          <p:nvPr/>
        </p:nvSpPr>
        <p:spPr>
          <a:xfrm>
            <a:off x="6231703" y="4288309"/>
            <a:ext cx="1706779" cy="923330"/>
          </a:xfrm>
          <a:prstGeom prst="rect">
            <a:avLst/>
          </a:prstGeom>
          <a:noFill/>
        </p:spPr>
        <p:txBody>
          <a:bodyPr wrap="square" rtlCol="0">
            <a:spAutoFit/>
          </a:bodyPr>
          <a:lstStyle/>
          <a:p>
            <a:pPr algn="ctr"/>
            <a:r>
              <a:rPr lang="en-US" b="1">
                <a:latin typeface="Roboto" panose="02000000000000000000" pitchFamily="2" charset="0"/>
                <a:ea typeface="Roboto" panose="02000000000000000000" pitchFamily="2" charset="0"/>
                <a:cs typeface="Arial" panose="020B0604020202020204" pitchFamily="34" charset="0"/>
              </a:rPr>
              <a:t>Coordinated impact</a:t>
            </a:r>
          </a:p>
          <a:p>
            <a:pPr algn="ctr"/>
            <a:r>
              <a:rPr lang="en-US">
                <a:latin typeface="Roboto" panose="02000000000000000000" pitchFamily="2" charset="0"/>
                <a:ea typeface="Roboto" panose="02000000000000000000" pitchFamily="2" charset="0"/>
                <a:cs typeface="Arial" panose="020B0604020202020204" pitchFamily="34" charset="0"/>
              </a:rPr>
              <a:t>with alignment</a:t>
            </a:r>
          </a:p>
        </p:txBody>
      </p:sp>
      <p:sp>
        <p:nvSpPr>
          <p:cNvPr id="27" name="TextBox 26">
            <a:extLst>
              <a:ext uri="{FF2B5EF4-FFF2-40B4-BE49-F238E27FC236}">
                <a16:creationId xmlns:a16="http://schemas.microsoft.com/office/drawing/2014/main" id="{7335A616-FABE-B278-9309-7098A2E196D0}"/>
              </a:ext>
            </a:extLst>
          </p:cNvPr>
          <p:cNvSpPr txBox="1"/>
          <p:nvPr/>
        </p:nvSpPr>
        <p:spPr>
          <a:xfrm>
            <a:off x="8536950" y="4300500"/>
            <a:ext cx="2823949" cy="646331"/>
          </a:xfrm>
          <a:prstGeom prst="rect">
            <a:avLst/>
          </a:prstGeom>
          <a:noFill/>
        </p:spPr>
        <p:txBody>
          <a:bodyPr wrap="square" rtlCol="0">
            <a:spAutoFit/>
          </a:bodyPr>
          <a:lstStyle/>
          <a:p>
            <a:pPr algn="ctr"/>
            <a:r>
              <a:rPr lang="en-US" b="1">
                <a:latin typeface="Roboto" panose="02000000000000000000" pitchFamily="2" charset="0"/>
                <a:ea typeface="Roboto" panose="02000000000000000000" pitchFamily="2" charset="0"/>
                <a:cs typeface="Arial" panose="020B0604020202020204" pitchFamily="34" charset="0"/>
              </a:rPr>
              <a:t>Collective impact</a:t>
            </a:r>
            <a:endParaRPr lang="en-US">
              <a:latin typeface="Roboto" panose="02000000000000000000" pitchFamily="2" charset="0"/>
              <a:ea typeface="Roboto" panose="02000000000000000000" pitchFamily="2" charset="0"/>
              <a:cs typeface="Arial" panose="020B0604020202020204" pitchFamily="34" charset="0"/>
            </a:endParaRPr>
          </a:p>
          <a:p>
            <a:pPr algn="ctr"/>
            <a:r>
              <a:rPr lang="en-US">
                <a:latin typeface="Roboto" panose="02000000000000000000" pitchFamily="2" charset="0"/>
                <a:ea typeface="Roboto" panose="02000000000000000000" pitchFamily="2" charset="0"/>
                <a:cs typeface="Arial" panose="020B0604020202020204" pitchFamily="34" charset="0"/>
              </a:rPr>
              <a:t>with collaborative action</a:t>
            </a:r>
          </a:p>
        </p:txBody>
      </p:sp>
      <p:sp>
        <p:nvSpPr>
          <p:cNvPr id="28" name="Rounded Rectangle 27">
            <a:extLst>
              <a:ext uri="{FF2B5EF4-FFF2-40B4-BE49-F238E27FC236}">
                <a16:creationId xmlns:a16="http://schemas.microsoft.com/office/drawing/2014/main" id="{F4925808-706F-35A6-B9C4-EE53B578FA33}"/>
              </a:ext>
            </a:extLst>
          </p:cNvPr>
          <p:cNvSpPr/>
          <p:nvPr/>
        </p:nvSpPr>
        <p:spPr>
          <a:xfrm>
            <a:off x="878312" y="1837137"/>
            <a:ext cx="10482587" cy="3505130"/>
          </a:xfrm>
          <a:prstGeom prst="roundRect">
            <a:avLst/>
          </a:prstGeom>
          <a:noFill/>
          <a:ln w="28575">
            <a:solidFill>
              <a:srgbClr val="EDEE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AF75C4-10BE-7CE8-5117-1C24C20A2CF7}"/>
              </a:ext>
            </a:extLst>
          </p:cNvPr>
          <p:cNvSpPr txBox="1"/>
          <p:nvPr/>
        </p:nvSpPr>
        <p:spPr>
          <a:xfrm>
            <a:off x="7291642" y="5479636"/>
            <a:ext cx="4007244" cy="307777"/>
          </a:xfrm>
          <a:prstGeom prst="rect">
            <a:avLst/>
          </a:prstGeom>
          <a:noFill/>
        </p:spPr>
        <p:txBody>
          <a:bodyPr wrap="square" rtlCol="0">
            <a:spAutoFit/>
          </a:bodyPr>
          <a:lstStyle/>
          <a:p>
            <a:pPr algn="r"/>
            <a:r>
              <a:rPr lang="en-US" sz="1400">
                <a:solidFill>
                  <a:srgbClr val="003057"/>
                </a:solidFill>
                <a:latin typeface="Roboto" panose="02000000000000000000" pitchFamily="2" charset="0"/>
                <a:ea typeface="Roboto" panose="02000000000000000000" pitchFamily="2" charset="0"/>
              </a:rPr>
              <a:t>Adapted from </a:t>
            </a:r>
            <a:r>
              <a:rPr lang="en-US" sz="1400">
                <a:solidFill>
                  <a:srgbClr val="003057"/>
                </a:solidFill>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rPr>
              <a:t>beaufortcountysc.gov</a:t>
            </a:r>
            <a:endParaRPr lang="en-US" sz="1400">
              <a:solidFill>
                <a:srgbClr val="003057"/>
              </a:solidFill>
              <a:latin typeface="Roboto" panose="02000000000000000000" pitchFamily="2" charset="0"/>
              <a:ea typeface="Roboto" panose="02000000000000000000" pitchFamily="2" charset="0"/>
            </a:endParaRPr>
          </a:p>
        </p:txBody>
      </p:sp>
      <p:grpSp>
        <p:nvGrpSpPr>
          <p:cNvPr id="30" name="Group 29">
            <a:extLst>
              <a:ext uri="{FF2B5EF4-FFF2-40B4-BE49-F238E27FC236}">
                <a16:creationId xmlns:a16="http://schemas.microsoft.com/office/drawing/2014/main" id="{577F1C56-007F-B4D7-F966-ADB43C57C91C}"/>
              </a:ext>
            </a:extLst>
          </p:cNvPr>
          <p:cNvGrpSpPr/>
          <p:nvPr/>
        </p:nvGrpSpPr>
        <p:grpSpPr>
          <a:xfrm>
            <a:off x="1038820" y="2068817"/>
            <a:ext cx="1775658" cy="1952096"/>
            <a:chOff x="1038820" y="2068817"/>
            <a:chExt cx="1775658" cy="1952096"/>
          </a:xfrm>
        </p:grpSpPr>
        <p:sp>
          <p:nvSpPr>
            <p:cNvPr id="5" name="U-Turn Arrow 4">
              <a:extLst>
                <a:ext uri="{FF2B5EF4-FFF2-40B4-BE49-F238E27FC236}">
                  <a16:creationId xmlns:a16="http://schemas.microsoft.com/office/drawing/2014/main" id="{B181F4A0-F549-E630-A614-01A91088B37B}"/>
                </a:ext>
              </a:extLst>
            </p:cNvPr>
            <p:cNvSpPr/>
            <p:nvPr/>
          </p:nvSpPr>
          <p:spPr>
            <a:xfrm rot="5687580" flipH="1">
              <a:off x="1027539" y="2113321"/>
              <a:ext cx="763985" cy="741424"/>
            </a:xfrm>
            <a:prstGeom prst="uturnArrow">
              <a:avLst>
                <a:gd name="adj1" fmla="val 20300"/>
                <a:gd name="adj2" fmla="val 25000"/>
                <a:gd name="adj3" fmla="val 25000"/>
                <a:gd name="adj4" fmla="val 43750"/>
                <a:gd name="adj5" fmla="val 75000"/>
              </a:avLst>
            </a:prstGeom>
            <a:solidFill>
              <a:srgbClr val="B3A3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Left-Up Arrow 5">
              <a:extLst>
                <a:ext uri="{FF2B5EF4-FFF2-40B4-BE49-F238E27FC236}">
                  <a16:creationId xmlns:a16="http://schemas.microsoft.com/office/drawing/2014/main" id="{A8F63C59-5F4C-2548-563B-62C19D6B5D82}"/>
                </a:ext>
              </a:extLst>
            </p:cNvPr>
            <p:cNvSpPr/>
            <p:nvPr/>
          </p:nvSpPr>
          <p:spPr>
            <a:xfrm rot="3112457">
              <a:off x="2004349" y="1962732"/>
              <a:ext cx="704043" cy="916214"/>
            </a:xfrm>
            <a:prstGeom prst="leftUpArrow">
              <a:avLst>
                <a:gd name="adj1" fmla="val 25000"/>
                <a:gd name="adj2" fmla="val 20648"/>
                <a:gd name="adj3" fmla="val 25000"/>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a:extLst>
                <a:ext uri="{FF2B5EF4-FFF2-40B4-BE49-F238E27FC236}">
                  <a16:creationId xmlns:a16="http://schemas.microsoft.com/office/drawing/2014/main" id="{2DB63EDC-C71B-9590-4F04-F223F9919560}"/>
                </a:ext>
              </a:extLst>
            </p:cNvPr>
            <p:cNvSpPr/>
            <p:nvPr/>
          </p:nvSpPr>
          <p:spPr>
            <a:xfrm rot="19648547">
              <a:off x="2079587" y="3057458"/>
              <a:ext cx="363557" cy="963455"/>
            </a:xfrm>
            <a:prstGeom prst="downArrow">
              <a:avLst/>
            </a:prstGeom>
            <a:solidFill>
              <a:srgbClr val="EAA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eft Arrow 28">
              <a:extLst>
                <a:ext uri="{FF2B5EF4-FFF2-40B4-BE49-F238E27FC236}">
                  <a16:creationId xmlns:a16="http://schemas.microsoft.com/office/drawing/2014/main" id="{E14D9D45-6545-FC2E-DA3B-75B757B2E8F0}"/>
                </a:ext>
              </a:extLst>
            </p:cNvPr>
            <p:cNvSpPr/>
            <p:nvPr/>
          </p:nvSpPr>
          <p:spPr>
            <a:xfrm>
              <a:off x="1155032" y="3429000"/>
              <a:ext cx="694060" cy="284284"/>
            </a:xfrm>
            <a:prstGeom prst="leftArrow">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9355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AEB85-34BE-2DCA-EC02-3A46FB47B681}"/>
              </a:ext>
            </a:extLst>
          </p:cNvPr>
          <p:cNvSpPr>
            <a:spLocks noGrp="1"/>
          </p:cNvSpPr>
          <p:nvPr>
            <p:ph type="title"/>
          </p:nvPr>
        </p:nvSpPr>
        <p:spPr>
          <a:xfrm>
            <a:off x="381001" y="187638"/>
            <a:ext cx="3932767" cy="975852"/>
          </a:xfrm>
        </p:spPr>
        <p:txBody>
          <a:bodyPr/>
          <a:lstStyle/>
          <a:p>
            <a:r>
              <a:rPr lang="en-US"/>
              <a:t>Shared Action &amp; Collective Impact</a:t>
            </a:r>
          </a:p>
        </p:txBody>
      </p:sp>
      <p:graphicFrame>
        <p:nvGraphicFramePr>
          <p:cNvPr id="5" name="Content Placeholder 4">
            <a:extLst>
              <a:ext uri="{FF2B5EF4-FFF2-40B4-BE49-F238E27FC236}">
                <a16:creationId xmlns:a16="http://schemas.microsoft.com/office/drawing/2014/main" id="{B627180B-0AEC-EEA4-0D64-698C9E04786B}"/>
              </a:ext>
            </a:extLst>
          </p:cNvPr>
          <p:cNvGraphicFramePr>
            <a:graphicFrameLocks noGrp="1"/>
          </p:cNvGraphicFramePr>
          <p:nvPr>
            <p:ph idx="1"/>
            <p:extLst>
              <p:ext uri="{D42A27DB-BD31-4B8C-83A1-F6EECF244321}">
                <p14:modId xmlns:p14="http://schemas.microsoft.com/office/powerpoint/2010/main" val="4158519956"/>
              </p:ext>
            </p:extLst>
          </p:nvPr>
        </p:nvGraphicFramePr>
        <p:xfrm>
          <a:off x="4215475" y="457200"/>
          <a:ext cx="7595525" cy="5725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4B80FC1-57C8-DB03-2369-02946857C2D6}"/>
              </a:ext>
            </a:extLst>
          </p:cNvPr>
          <p:cNvSpPr>
            <a:spLocks noGrp="1"/>
          </p:cNvSpPr>
          <p:nvPr>
            <p:ph type="body" sz="half" idx="2"/>
          </p:nvPr>
        </p:nvSpPr>
        <p:spPr>
          <a:xfrm>
            <a:off x="381001" y="1752263"/>
            <a:ext cx="3932767" cy="3907587"/>
          </a:xfrm>
        </p:spPr>
        <p:txBody>
          <a:bodyPr>
            <a:noAutofit/>
          </a:bodyPr>
          <a:lstStyle/>
          <a:p>
            <a:pPr marL="285750" indent="-285750">
              <a:buClr>
                <a:srgbClr val="003057"/>
              </a:buClr>
              <a:buFont typeface="Wingdings" pitchFamily="2" charset="2"/>
              <a:buChar char="§"/>
            </a:pPr>
            <a:r>
              <a:rPr lang="en-US" sz="2000"/>
              <a:t>Data-driven</a:t>
            </a:r>
          </a:p>
          <a:p>
            <a:pPr marL="285750" indent="-285750">
              <a:buClr>
                <a:srgbClr val="003057"/>
              </a:buClr>
              <a:buFont typeface="Wingdings" pitchFamily="2" charset="2"/>
              <a:buChar char="§"/>
            </a:pPr>
            <a:r>
              <a:rPr lang="en-US" sz="2000"/>
              <a:t>Focused on continuous improvement</a:t>
            </a:r>
          </a:p>
          <a:p>
            <a:pPr marL="285750" indent="-285750">
              <a:buClr>
                <a:srgbClr val="003057"/>
              </a:buClr>
              <a:buFont typeface="Wingdings" pitchFamily="2" charset="2"/>
              <a:buChar char="§"/>
            </a:pPr>
            <a:r>
              <a:rPr lang="en-US" sz="2000"/>
              <a:t>Iterative</a:t>
            </a:r>
          </a:p>
          <a:p>
            <a:pPr marL="285750" indent="-285750">
              <a:buClr>
                <a:srgbClr val="003057"/>
              </a:buClr>
              <a:buFont typeface="Wingdings" pitchFamily="2" charset="2"/>
              <a:buChar char="§"/>
            </a:pPr>
            <a:r>
              <a:rPr lang="en-US" sz="2000"/>
              <a:t>Multidisciplinary </a:t>
            </a:r>
          </a:p>
          <a:p>
            <a:pPr marL="285750" indent="-285750">
              <a:buClr>
                <a:srgbClr val="003057"/>
              </a:buClr>
              <a:buFont typeface="Wingdings" pitchFamily="2" charset="2"/>
              <a:buChar char="§"/>
            </a:pPr>
            <a:r>
              <a:rPr lang="en-US" sz="2000"/>
              <a:t>Peer-led</a:t>
            </a:r>
          </a:p>
          <a:p>
            <a:pPr marL="285750" indent="-285750">
              <a:buClr>
                <a:srgbClr val="003057"/>
              </a:buClr>
              <a:buFont typeface="Wingdings" pitchFamily="2" charset="2"/>
              <a:buChar char="§"/>
            </a:pPr>
            <a:r>
              <a:rPr lang="en-US" sz="2000"/>
              <a:t>Focused on long-term systems and policies, not only programs and services</a:t>
            </a:r>
          </a:p>
          <a:p>
            <a:pPr marL="285750" indent="-285750">
              <a:buClr>
                <a:srgbClr val="003057"/>
              </a:buClr>
              <a:buFont typeface="Wingdings" pitchFamily="2" charset="2"/>
              <a:buChar char="§"/>
            </a:pPr>
            <a:r>
              <a:rPr lang="en-US" sz="2000"/>
              <a:t>Responsive to campus culture and social climate</a:t>
            </a:r>
          </a:p>
        </p:txBody>
      </p:sp>
    </p:spTree>
    <p:extLst>
      <p:ext uri="{BB962C8B-B14F-4D97-AF65-F5344CB8AC3E}">
        <p14:creationId xmlns:p14="http://schemas.microsoft.com/office/powerpoint/2010/main" val="2656921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0658E-9DBC-BAB2-F733-1AD2BD140B8B}"/>
            </a:ext>
          </a:extLst>
        </p:cNvPr>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92489CB-75FB-6E4A-F28D-529DCB934781}"/>
              </a:ext>
            </a:extLst>
          </p:cNvPr>
          <p:cNvSpPr/>
          <p:nvPr/>
        </p:nvSpPr>
        <p:spPr>
          <a:xfrm>
            <a:off x="1111941" y="5299246"/>
            <a:ext cx="1242387" cy="124238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09C63B59-74F7-172B-E15B-2579C6FBC2B4}"/>
              </a:ext>
            </a:extLst>
          </p:cNvPr>
          <p:cNvSpPr>
            <a:spLocks noGrp="1"/>
          </p:cNvSpPr>
          <p:nvPr>
            <p:ph type="title"/>
          </p:nvPr>
        </p:nvSpPr>
        <p:spPr/>
        <p:txBody>
          <a:bodyPr>
            <a:normAutofit/>
          </a:bodyPr>
          <a:lstStyle/>
          <a:p>
            <a:r>
              <a:rPr lang="en-US"/>
              <a:t>Well-Being Roadmap for </a:t>
            </a:r>
            <a:r>
              <a:rPr lang="en-US">
                <a:solidFill>
                  <a:schemeClr val="accent2"/>
                </a:solidFill>
              </a:rPr>
              <a:t>Faculty and Staff</a:t>
            </a:r>
          </a:p>
        </p:txBody>
      </p:sp>
      <p:sp>
        <p:nvSpPr>
          <p:cNvPr id="3" name="TextBox 2">
            <a:extLst>
              <a:ext uri="{FF2B5EF4-FFF2-40B4-BE49-F238E27FC236}">
                <a16:creationId xmlns:a16="http://schemas.microsoft.com/office/drawing/2014/main" id="{D89F28E0-3C6E-386B-FA1B-56B69893D9E1}"/>
              </a:ext>
            </a:extLst>
          </p:cNvPr>
          <p:cNvSpPr txBox="1"/>
          <p:nvPr/>
        </p:nvSpPr>
        <p:spPr>
          <a:xfrm>
            <a:off x="2324591" y="1856866"/>
            <a:ext cx="3270907" cy="1754326"/>
          </a:xfrm>
          <a:prstGeom prst="rect">
            <a:avLst/>
          </a:prstGeom>
          <a:noFill/>
        </p:spPr>
        <p:txBody>
          <a:bodyPr wrap="square" rtlCol="0">
            <a:spAutoFit/>
          </a:bodyPr>
          <a:lstStyle/>
          <a:p>
            <a:r>
              <a:rPr lang="en-US" b="1" i="0">
                <a:solidFill>
                  <a:srgbClr val="000000"/>
                </a:solidFill>
                <a:effectLst/>
                <a:latin typeface="Roboto" panose="02000000000000000000" pitchFamily="2" charset="0"/>
                <a:ea typeface="Roboto" panose="02000000000000000000" pitchFamily="2" charset="0"/>
                <a:cs typeface="Roboto" panose="02000000000000000000" pitchFamily="2" charset="0"/>
              </a:rPr>
              <a:t>Cultural Change</a:t>
            </a:r>
          </a:p>
          <a:p>
            <a:r>
              <a:rPr lang="en-US">
                <a:solidFill>
                  <a:srgbClr val="000000"/>
                </a:solidFill>
                <a:latin typeface="Roboto" panose="02000000000000000000" pitchFamily="2" charset="0"/>
                <a:ea typeface="Roboto" panose="02000000000000000000" pitchFamily="2" charset="0"/>
                <a:cs typeface="Roboto" panose="02000000000000000000" pitchFamily="2" charset="0"/>
              </a:rPr>
              <a:t>Catalyze cultural change by expanding the aspects of our culture that contribute to well-being and minimizing aspects that don’t</a:t>
            </a:r>
            <a:r>
              <a:rPr lang="en-US" b="0" i="0">
                <a:solidFill>
                  <a:srgbClr val="000000"/>
                </a:solidFill>
                <a:effectLst/>
                <a:latin typeface="Roboto" panose="02000000000000000000" pitchFamily="2" charset="0"/>
                <a:ea typeface="Roboto" panose="02000000000000000000" pitchFamily="2" charset="0"/>
                <a:cs typeface="Roboto" panose="02000000000000000000" pitchFamily="2" charset="0"/>
              </a:rPr>
              <a:t>.</a:t>
            </a:r>
            <a:endParaRPr lang="en-US">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27FEE1F1-253A-3E3D-9E51-4D2A342F15DD}"/>
              </a:ext>
            </a:extLst>
          </p:cNvPr>
          <p:cNvSpPr txBox="1"/>
          <p:nvPr/>
        </p:nvSpPr>
        <p:spPr>
          <a:xfrm>
            <a:off x="1480891" y="1215483"/>
            <a:ext cx="5146508" cy="461665"/>
          </a:xfrm>
          <a:prstGeom prst="rect">
            <a:avLst/>
          </a:prstGeom>
          <a:noFill/>
        </p:spPr>
        <p:txBody>
          <a:bodyPr wrap="square" rtlCol="0">
            <a:spAutoFit/>
          </a:bodyPr>
          <a:lstStyle/>
          <a:p>
            <a:r>
              <a:rPr lang="en-US" sz="2400" i="0">
                <a:solidFill>
                  <a:srgbClr val="000000"/>
                </a:solidFill>
                <a:effectLst/>
                <a:latin typeface="Roboto Slab" pitchFamily="2" charset="0"/>
                <a:ea typeface="Roboto Slab" pitchFamily="2" charset="0"/>
              </a:rPr>
              <a:t>Goals of the Roadmap</a:t>
            </a:r>
            <a:endParaRPr lang="en-US" sz="2400">
              <a:latin typeface="Roboto Slab" pitchFamily="2" charset="0"/>
              <a:ea typeface="Roboto Slab" pitchFamily="2" charset="0"/>
            </a:endParaRPr>
          </a:p>
        </p:txBody>
      </p:sp>
      <p:sp>
        <p:nvSpPr>
          <p:cNvPr id="22" name="TextBox 21">
            <a:extLst>
              <a:ext uri="{FF2B5EF4-FFF2-40B4-BE49-F238E27FC236}">
                <a16:creationId xmlns:a16="http://schemas.microsoft.com/office/drawing/2014/main" id="{B31DEBCB-AE2D-68C2-765E-592ADF0773F2}"/>
              </a:ext>
            </a:extLst>
          </p:cNvPr>
          <p:cNvSpPr txBox="1"/>
          <p:nvPr/>
        </p:nvSpPr>
        <p:spPr>
          <a:xfrm>
            <a:off x="6502404" y="1891399"/>
            <a:ext cx="2167467" cy="369332"/>
          </a:xfrm>
          <a:prstGeom prst="rect">
            <a:avLst/>
          </a:prstGeom>
          <a:noFill/>
        </p:spPr>
        <p:txBody>
          <a:bodyPr wrap="square" rtlCol="0">
            <a:spAutoFit/>
          </a:bodyPr>
          <a:lstStyle/>
          <a:p>
            <a:r>
              <a:rPr lang="en-US" b="1" i="0">
                <a:solidFill>
                  <a:schemeClr val="bg1"/>
                </a:solidFill>
                <a:effectLst/>
                <a:latin typeface="Open Sans" panose="020B0606030504020204" pitchFamily="34" charset="0"/>
              </a:rPr>
              <a:t>Title Goes Here</a:t>
            </a:r>
            <a:endParaRPr lang="en-US" b="1">
              <a:solidFill>
                <a:schemeClr val="bg1"/>
              </a:solidFill>
            </a:endParaRPr>
          </a:p>
        </p:txBody>
      </p:sp>
      <p:pic>
        <p:nvPicPr>
          <p:cNvPr id="25" name="Graphic 24" descr="Chemicals with solid fill">
            <a:extLst>
              <a:ext uri="{FF2B5EF4-FFF2-40B4-BE49-F238E27FC236}">
                <a16:creationId xmlns:a16="http://schemas.microsoft.com/office/drawing/2014/main" id="{855EEA82-156D-35A6-029F-A78C8ACF92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0891" y="3597340"/>
            <a:ext cx="719695" cy="719695"/>
          </a:xfrm>
          <a:prstGeom prst="rect">
            <a:avLst/>
          </a:prstGeom>
        </p:spPr>
      </p:pic>
      <p:sp>
        <p:nvSpPr>
          <p:cNvPr id="29" name="TextBox 28">
            <a:extLst>
              <a:ext uri="{FF2B5EF4-FFF2-40B4-BE49-F238E27FC236}">
                <a16:creationId xmlns:a16="http://schemas.microsoft.com/office/drawing/2014/main" id="{6A9BE79E-7FD3-55FC-5183-1EC42A705159}"/>
              </a:ext>
            </a:extLst>
          </p:cNvPr>
          <p:cNvSpPr txBox="1"/>
          <p:nvPr/>
        </p:nvSpPr>
        <p:spPr>
          <a:xfrm>
            <a:off x="2324590" y="3545426"/>
            <a:ext cx="3270907" cy="1754326"/>
          </a:xfrm>
          <a:prstGeom prst="rect">
            <a:avLst/>
          </a:prstGeom>
          <a:noFill/>
        </p:spPr>
        <p:txBody>
          <a:bodyPr wrap="square" rtlCol="0">
            <a:spAutoFit/>
          </a:bodyPr>
          <a:lstStyle/>
          <a:p>
            <a:r>
              <a:rPr lang="en-US" b="1" i="0">
                <a:solidFill>
                  <a:srgbClr val="000000"/>
                </a:solidFill>
                <a:effectLst/>
                <a:latin typeface="Roboto" panose="02000000000000000000" pitchFamily="2" charset="0"/>
                <a:ea typeface="Roboto" panose="02000000000000000000" pitchFamily="2" charset="0"/>
                <a:cs typeface="Roboto" panose="02000000000000000000" pitchFamily="2" charset="0"/>
              </a:rPr>
              <a:t>Community and Connection</a:t>
            </a:r>
            <a:endParaRPr lang="en-US">
              <a:solidFill>
                <a:srgbClr val="000000"/>
              </a:solidFill>
              <a:latin typeface="Roboto" panose="02000000000000000000" pitchFamily="2" charset="0"/>
              <a:ea typeface="Roboto" panose="02000000000000000000" pitchFamily="2" charset="0"/>
              <a:cs typeface="Roboto" panose="02000000000000000000" pitchFamily="2" charset="0"/>
            </a:endParaRPr>
          </a:p>
          <a:p>
            <a:r>
              <a:rPr lang="en-US">
                <a:solidFill>
                  <a:srgbClr val="000000"/>
                </a:solidFill>
                <a:latin typeface="Roboto" panose="02000000000000000000" pitchFamily="2" charset="0"/>
                <a:ea typeface="Roboto" panose="02000000000000000000" pitchFamily="2" charset="0"/>
                <a:cs typeface="Roboto" panose="02000000000000000000" pitchFamily="2" charset="0"/>
              </a:rPr>
              <a:t>Increase awareness of and access to engagement experiences at Tech that contribute to factors that comprise well-being. </a:t>
            </a:r>
            <a:endParaRPr lang="en-US">
              <a:latin typeface="Roboto" panose="02000000000000000000" pitchFamily="2" charset="0"/>
              <a:ea typeface="Roboto" panose="02000000000000000000" pitchFamily="2" charset="0"/>
              <a:cs typeface="Roboto" panose="02000000000000000000" pitchFamily="2" charset="0"/>
            </a:endParaRPr>
          </a:p>
        </p:txBody>
      </p:sp>
      <p:sp>
        <p:nvSpPr>
          <p:cNvPr id="31" name="TextBox 30">
            <a:extLst>
              <a:ext uri="{FF2B5EF4-FFF2-40B4-BE49-F238E27FC236}">
                <a16:creationId xmlns:a16="http://schemas.microsoft.com/office/drawing/2014/main" id="{00BEFDE6-2855-2C86-006E-C72CEF924DD7}"/>
              </a:ext>
            </a:extLst>
          </p:cNvPr>
          <p:cNvSpPr txBox="1"/>
          <p:nvPr/>
        </p:nvSpPr>
        <p:spPr>
          <a:xfrm>
            <a:off x="6890946" y="1832474"/>
            <a:ext cx="3270907" cy="1754326"/>
          </a:xfrm>
          <a:prstGeom prst="rect">
            <a:avLst/>
          </a:prstGeom>
          <a:noFill/>
        </p:spPr>
        <p:txBody>
          <a:bodyPr wrap="square" rtlCol="0">
            <a:spAutoFit/>
          </a:bodyPr>
          <a:lstStyle/>
          <a:p>
            <a:r>
              <a:rPr lang="en-US" b="1" i="0">
                <a:solidFill>
                  <a:srgbClr val="000000"/>
                </a:solidFill>
                <a:effectLst/>
                <a:latin typeface="Roboto" panose="02000000000000000000" pitchFamily="2" charset="0"/>
                <a:ea typeface="Roboto" panose="02000000000000000000" pitchFamily="2" charset="0"/>
                <a:cs typeface="Roboto" panose="02000000000000000000" pitchFamily="2" charset="0"/>
              </a:rPr>
              <a:t>Capacity and Creativity</a:t>
            </a:r>
          </a:p>
          <a:p>
            <a:r>
              <a:rPr lang="en-US">
                <a:solidFill>
                  <a:srgbClr val="000000"/>
                </a:solidFill>
                <a:latin typeface="Roboto" panose="02000000000000000000" pitchFamily="2" charset="0"/>
                <a:ea typeface="Roboto" panose="02000000000000000000" pitchFamily="2" charset="0"/>
                <a:cs typeface="Roboto" panose="02000000000000000000" pitchFamily="2" charset="0"/>
              </a:rPr>
              <a:t>Continue to improve quality of and access to primary prevention, health promotion, and conditions that sustain well-being. </a:t>
            </a:r>
            <a:endParaRPr lang="en-US">
              <a:latin typeface="Roboto" panose="02000000000000000000" pitchFamily="2" charset="0"/>
              <a:ea typeface="Roboto" panose="02000000000000000000" pitchFamily="2" charset="0"/>
              <a:cs typeface="Roboto" panose="02000000000000000000" pitchFamily="2" charset="0"/>
            </a:endParaRPr>
          </a:p>
        </p:txBody>
      </p:sp>
      <p:sp>
        <p:nvSpPr>
          <p:cNvPr id="33" name="TextBox 32">
            <a:extLst>
              <a:ext uri="{FF2B5EF4-FFF2-40B4-BE49-F238E27FC236}">
                <a16:creationId xmlns:a16="http://schemas.microsoft.com/office/drawing/2014/main" id="{0931B147-A67F-5494-108B-CCB49704CF6A}"/>
              </a:ext>
            </a:extLst>
          </p:cNvPr>
          <p:cNvSpPr txBox="1"/>
          <p:nvPr/>
        </p:nvSpPr>
        <p:spPr>
          <a:xfrm>
            <a:off x="6860165" y="3611192"/>
            <a:ext cx="3270907" cy="2031325"/>
          </a:xfrm>
          <a:prstGeom prst="rect">
            <a:avLst/>
          </a:prstGeom>
          <a:noFill/>
        </p:spPr>
        <p:txBody>
          <a:bodyPr wrap="square" rtlCol="0">
            <a:spAutoFit/>
          </a:bodyPr>
          <a:lstStyle/>
          <a:p>
            <a:r>
              <a:rPr lang="en-US" b="1" i="0">
                <a:solidFill>
                  <a:srgbClr val="000000"/>
                </a:solidFill>
                <a:effectLst/>
                <a:latin typeface="Roboto" panose="02000000000000000000" pitchFamily="2" charset="0"/>
                <a:ea typeface="Roboto" panose="02000000000000000000" pitchFamily="2" charset="0"/>
                <a:cs typeface="Roboto" panose="02000000000000000000" pitchFamily="2" charset="0"/>
              </a:rPr>
              <a:t>Commitment and Continuity</a:t>
            </a:r>
          </a:p>
          <a:p>
            <a:r>
              <a:rPr lang="en-US" b="0" i="0">
                <a:solidFill>
                  <a:srgbClr val="000000"/>
                </a:solidFill>
                <a:effectLst/>
                <a:latin typeface="Roboto" panose="02000000000000000000" pitchFamily="2" charset="0"/>
                <a:ea typeface="Roboto" panose="02000000000000000000" pitchFamily="2" charset="0"/>
                <a:cs typeface="Roboto" panose="02000000000000000000" pitchFamily="2" charset="0"/>
              </a:rPr>
              <a:t>Incorporate an action framework for higher education into Tech’s ongoing administration, operations, and culture for the foreseeable future. </a:t>
            </a:r>
            <a:endParaRPr lang="en-US">
              <a:latin typeface="Roboto" panose="02000000000000000000" pitchFamily="2" charset="0"/>
              <a:ea typeface="Roboto" panose="02000000000000000000" pitchFamily="2" charset="0"/>
              <a:cs typeface="Roboto" panose="02000000000000000000" pitchFamily="2" charset="0"/>
            </a:endParaRPr>
          </a:p>
        </p:txBody>
      </p:sp>
      <p:pic>
        <p:nvPicPr>
          <p:cNvPr id="4" name="Graphic 3" descr="Toggle with solid fill">
            <a:extLst>
              <a:ext uri="{FF2B5EF4-FFF2-40B4-BE49-F238E27FC236}">
                <a16:creationId xmlns:a16="http://schemas.microsoft.com/office/drawing/2014/main" id="{B13451BC-2098-8BA3-0DDE-F0FCB00A2A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0891" y="1832474"/>
            <a:ext cx="719695" cy="719695"/>
          </a:xfrm>
          <a:prstGeom prst="rect">
            <a:avLst/>
          </a:prstGeom>
        </p:spPr>
      </p:pic>
      <p:pic>
        <p:nvPicPr>
          <p:cNvPr id="8" name="Graphic 7" descr="Right Brain with solid fill">
            <a:extLst>
              <a:ext uri="{FF2B5EF4-FFF2-40B4-BE49-F238E27FC236}">
                <a16:creationId xmlns:a16="http://schemas.microsoft.com/office/drawing/2014/main" id="{3FF48EDE-6EEF-32A8-8817-7749B0D005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23226" y="1832473"/>
            <a:ext cx="719695" cy="719695"/>
          </a:xfrm>
          <a:prstGeom prst="rect">
            <a:avLst/>
          </a:prstGeom>
        </p:spPr>
      </p:pic>
      <p:pic>
        <p:nvPicPr>
          <p:cNvPr id="10" name="Graphic 9" descr="Road outline">
            <a:extLst>
              <a:ext uri="{FF2B5EF4-FFF2-40B4-BE49-F238E27FC236}">
                <a16:creationId xmlns:a16="http://schemas.microsoft.com/office/drawing/2014/main" id="{2B4266D5-B179-C48A-AFE2-5DCBF0C699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23226" y="3614450"/>
            <a:ext cx="719695" cy="719695"/>
          </a:xfrm>
          <a:prstGeom prst="rect">
            <a:avLst/>
          </a:prstGeom>
        </p:spPr>
      </p:pic>
      <p:sp>
        <p:nvSpPr>
          <p:cNvPr id="9" name="TextBox 8">
            <a:extLst>
              <a:ext uri="{FF2B5EF4-FFF2-40B4-BE49-F238E27FC236}">
                <a16:creationId xmlns:a16="http://schemas.microsoft.com/office/drawing/2014/main" id="{77965CD4-495B-A70B-EC17-6DF931A8E382}"/>
              </a:ext>
            </a:extLst>
          </p:cNvPr>
          <p:cNvSpPr txBox="1"/>
          <p:nvPr/>
        </p:nvSpPr>
        <p:spPr>
          <a:xfrm>
            <a:off x="2395291" y="5710636"/>
            <a:ext cx="7735781" cy="830997"/>
          </a:xfrm>
          <a:prstGeom prst="rect">
            <a:avLst/>
          </a:prstGeom>
          <a:noFill/>
        </p:spPr>
        <p:txBody>
          <a:bodyPr wrap="square" rtlCol="0">
            <a:spAutoFit/>
          </a:bodyPr>
          <a:lstStyle/>
          <a:p>
            <a:r>
              <a:rPr lang="en-US" sz="1600" i="1">
                <a:latin typeface="Roboto" panose="02000000000000000000" pitchFamily="2" charset="0"/>
                <a:ea typeface="Roboto" panose="02000000000000000000" pitchFamily="2" charset="0"/>
                <a:cs typeface="Roboto" panose="02000000000000000000" pitchFamily="2" charset="0"/>
              </a:rPr>
              <a:t>Scan the QR code to learn more about the well-being roadmaps and how our office is working to achieve large-scale, collective, place-based change to enhance well-being at Georgia Tech.</a:t>
            </a:r>
          </a:p>
        </p:txBody>
      </p:sp>
      <p:sp>
        <p:nvSpPr>
          <p:cNvPr id="2" name="Rounded Rectangle 1">
            <a:extLst>
              <a:ext uri="{FF2B5EF4-FFF2-40B4-BE49-F238E27FC236}">
                <a16:creationId xmlns:a16="http://schemas.microsoft.com/office/drawing/2014/main" id="{A923E610-4842-035E-254C-7C84C41C9EA1}"/>
              </a:ext>
            </a:extLst>
          </p:cNvPr>
          <p:cNvSpPr/>
          <p:nvPr/>
        </p:nvSpPr>
        <p:spPr>
          <a:xfrm>
            <a:off x="1193714" y="5378624"/>
            <a:ext cx="1078840" cy="107884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qr code with circles and circles&#10;&#10;Description automatically generated">
            <a:extLst>
              <a:ext uri="{FF2B5EF4-FFF2-40B4-BE49-F238E27FC236}">
                <a16:creationId xmlns:a16="http://schemas.microsoft.com/office/drawing/2014/main" id="{0ED3695F-7DAD-40AF-F010-5AAB5EB025AA}"/>
              </a:ext>
            </a:extLst>
          </p:cNvPr>
          <p:cNvPicPr>
            <a:picLocks noChangeAspect="1"/>
          </p:cNvPicPr>
          <p:nvPr/>
        </p:nvPicPr>
        <p:blipFill>
          <a:blip r:embed="rId11"/>
          <a:stretch>
            <a:fillRect/>
          </a:stretch>
        </p:blipFill>
        <p:spPr>
          <a:xfrm>
            <a:off x="1279025" y="5463935"/>
            <a:ext cx="908217" cy="908217"/>
          </a:xfrm>
          <a:prstGeom prst="rect">
            <a:avLst/>
          </a:prstGeom>
        </p:spPr>
      </p:pic>
    </p:spTree>
    <p:extLst>
      <p:ext uri="{BB962C8B-B14F-4D97-AF65-F5344CB8AC3E}">
        <p14:creationId xmlns:p14="http://schemas.microsoft.com/office/powerpoint/2010/main" val="4219721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99AC82-0A1C-3AB3-1B27-5FA3A42B9E14}"/>
              </a:ext>
            </a:extLst>
          </p:cNvPr>
          <p:cNvSpPr>
            <a:spLocks noGrp="1"/>
          </p:cNvSpPr>
          <p:nvPr>
            <p:ph idx="1"/>
          </p:nvPr>
        </p:nvSpPr>
        <p:spPr>
          <a:xfrm>
            <a:off x="381000" y="1215485"/>
            <a:ext cx="5730239" cy="5140050"/>
          </a:xfrm>
        </p:spPr>
        <p:txBody>
          <a:bodyPr vert="horz" lIns="91440" tIns="45720" rIns="91440" bIns="45720" rtlCol="0" anchor="t">
            <a:noAutofit/>
          </a:bodyPr>
          <a:lstStyle/>
          <a:p>
            <a:pPr marL="0" indent="0">
              <a:buNone/>
            </a:pPr>
            <a:r>
              <a:rPr lang="en-US" sz="1800" dirty="0">
                <a:latin typeface="Roboto"/>
                <a:ea typeface="Roboto"/>
                <a:cs typeface="Roboto"/>
              </a:rPr>
              <a:t>Implementing the action strategies in the Roadmaps involves tackling some of higher education's most complex challenges. Our cross-unit project teams are exploring and improving:</a:t>
            </a:r>
            <a:endParaRPr lang="en-US" sz="1800" dirty="0"/>
          </a:p>
          <a:p>
            <a:r>
              <a:rPr lang="en-US" sz="1800" dirty="0">
                <a:latin typeface="Roboto"/>
                <a:ea typeface="Roboto"/>
                <a:cs typeface="Roboto"/>
              </a:rPr>
              <a:t>Accessible mental health systems</a:t>
            </a:r>
            <a:endParaRPr lang="en-US" sz="1800" dirty="0"/>
          </a:p>
          <a:p>
            <a:r>
              <a:rPr lang="en-US" sz="1800" dirty="0">
                <a:latin typeface="Roboto"/>
                <a:ea typeface="Roboto"/>
                <a:cs typeface="Roboto"/>
              </a:rPr>
              <a:t>Healthy and affordable dining</a:t>
            </a:r>
            <a:endParaRPr lang="en-US" sz="1800" dirty="0"/>
          </a:p>
          <a:p>
            <a:r>
              <a:rPr lang="en-US" sz="1800" dirty="0">
                <a:latin typeface="Roboto"/>
                <a:ea typeface="Roboto"/>
                <a:cs typeface="Roboto"/>
              </a:rPr>
              <a:t>Effective primary prevention as well as operationally effective wellness programs and services</a:t>
            </a:r>
            <a:endParaRPr lang="en-US" sz="1800" dirty="0"/>
          </a:p>
          <a:p>
            <a:r>
              <a:rPr lang="en-US" sz="1800" dirty="0">
                <a:latin typeface="Roboto"/>
                <a:ea typeface="Roboto"/>
                <a:cs typeface="Roboto"/>
              </a:rPr>
              <a:t>Reducing health disparities</a:t>
            </a:r>
            <a:endParaRPr lang="en-US" sz="1800" dirty="0"/>
          </a:p>
          <a:p>
            <a:r>
              <a:rPr lang="en-US" sz="1800" dirty="0">
                <a:latin typeface="Roboto"/>
                <a:ea typeface="Roboto"/>
                <a:cs typeface="Roboto"/>
              </a:rPr>
              <a:t>Providing for students' basic needs</a:t>
            </a:r>
            <a:endParaRPr lang="en-US" sz="1800" dirty="0"/>
          </a:p>
          <a:p>
            <a:r>
              <a:rPr lang="en-US" sz="1800" dirty="0">
                <a:latin typeface="Roboto"/>
                <a:ea typeface="Roboto"/>
                <a:cs typeface="Roboto"/>
              </a:rPr>
              <a:t>Amplifying the positive impact of arts, belonging and community on well-being</a:t>
            </a:r>
          </a:p>
          <a:p>
            <a:endParaRPr lang="en-US" sz="1800"/>
          </a:p>
          <a:p>
            <a:pPr marL="0" indent="0">
              <a:buNone/>
            </a:pPr>
            <a:r>
              <a:rPr lang="en-US" sz="1800" dirty="0">
                <a:latin typeface="Roboto"/>
                <a:ea typeface="Roboto"/>
                <a:cs typeface="Roboto"/>
              </a:rPr>
              <a:t>Curious about our findings? Check out:</a:t>
            </a:r>
            <a:endParaRPr lang="en-US" sz="1800" dirty="0"/>
          </a:p>
          <a:p>
            <a:pPr marL="0" indent="0">
              <a:buNone/>
            </a:pPr>
            <a:r>
              <a:rPr lang="en-US" sz="1800" dirty="0">
                <a:latin typeface="Roboto"/>
                <a:ea typeface="Roboto"/>
                <a:cs typeface="Roboto"/>
                <a:hlinkClick r:id="rId2"/>
              </a:rPr>
              <a:t>Shared Learning – Well-Being Roadmaps</a:t>
            </a:r>
            <a:endParaRPr lang="en-US" sz="1800" dirty="0">
              <a:latin typeface="Roboto"/>
              <a:ea typeface="Roboto"/>
              <a:cs typeface="Roboto"/>
            </a:endParaRPr>
          </a:p>
        </p:txBody>
      </p:sp>
      <p:sp>
        <p:nvSpPr>
          <p:cNvPr id="3" name="Title 2">
            <a:extLst>
              <a:ext uri="{FF2B5EF4-FFF2-40B4-BE49-F238E27FC236}">
                <a16:creationId xmlns:a16="http://schemas.microsoft.com/office/drawing/2014/main" id="{920A2FA0-5B76-1FC8-75BC-A49F35C4AB04}"/>
              </a:ext>
            </a:extLst>
          </p:cNvPr>
          <p:cNvSpPr>
            <a:spLocks noGrp="1"/>
          </p:cNvSpPr>
          <p:nvPr>
            <p:ph type="title"/>
          </p:nvPr>
        </p:nvSpPr>
        <p:spPr/>
        <p:txBody>
          <a:bodyPr/>
          <a:lstStyle/>
          <a:p>
            <a:r>
              <a:rPr lang="en-US">
                <a:latin typeface="Roboto"/>
                <a:ea typeface="Roboto"/>
                <a:cs typeface="Roboto"/>
              </a:rPr>
              <a:t>Our progress</a:t>
            </a:r>
            <a:endParaRPr lang="en-US"/>
          </a:p>
        </p:txBody>
      </p:sp>
      <p:pic>
        <p:nvPicPr>
          <p:cNvPr id="4" name="Picture 3" descr="A person swimming in a pool&#10;&#10;Description automatically generated">
            <a:extLst>
              <a:ext uri="{FF2B5EF4-FFF2-40B4-BE49-F238E27FC236}">
                <a16:creationId xmlns:a16="http://schemas.microsoft.com/office/drawing/2014/main" id="{C933B1F8-5214-F078-EA92-B14F8B833160}"/>
              </a:ext>
            </a:extLst>
          </p:cNvPr>
          <p:cNvPicPr>
            <a:picLocks noChangeAspect="1"/>
          </p:cNvPicPr>
          <p:nvPr/>
        </p:nvPicPr>
        <p:blipFill>
          <a:blip r:embed="rId3"/>
          <a:stretch>
            <a:fillRect/>
          </a:stretch>
        </p:blipFill>
        <p:spPr>
          <a:xfrm>
            <a:off x="8552069" y="1229"/>
            <a:ext cx="3869300" cy="6855541"/>
          </a:xfrm>
          <a:prstGeom prst="rect">
            <a:avLst/>
          </a:prstGeom>
        </p:spPr>
      </p:pic>
      <p:pic>
        <p:nvPicPr>
          <p:cNvPr id="6" name="Picture 5">
            <a:extLst>
              <a:ext uri="{FF2B5EF4-FFF2-40B4-BE49-F238E27FC236}">
                <a16:creationId xmlns:a16="http://schemas.microsoft.com/office/drawing/2014/main" id="{6F2E193C-8244-A11E-FEDA-D56C7E918DC4}"/>
              </a:ext>
            </a:extLst>
          </p:cNvPr>
          <p:cNvPicPr>
            <a:picLocks noChangeAspect="1"/>
          </p:cNvPicPr>
          <p:nvPr/>
        </p:nvPicPr>
        <p:blipFill rotWithShape="1">
          <a:blip r:embed="rId4"/>
          <a:srcRect t="73770"/>
          <a:stretch/>
        </p:blipFill>
        <p:spPr>
          <a:xfrm>
            <a:off x="288824" y="5059179"/>
            <a:ext cx="12191999" cy="1798821"/>
          </a:xfrm>
          <a:prstGeom prst="rect">
            <a:avLst/>
          </a:prstGeom>
        </p:spPr>
      </p:pic>
    </p:spTree>
    <p:extLst>
      <p:ext uri="{BB962C8B-B14F-4D97-AF65-F5344CB8AC3E}">
        <p14:creationId xmlns:p14="http://schemas.microsoft.com/office/powerpoint/2010/main" val="1828164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FE790B-99C2-F071-C495-7CC1BBFAC0DF}"/>
              </a:ext>
            </a:extLst>
          </p:cNvPr>
          <p:cNvPicPr>
            <a:picLocks noChangeAspect="1"/>
          </p:cNvPicPr>
          <p:nvPr/>
        </p:nvPicPr>
        <p:blipFill>
          <a:blip r:embed="rId3"/>
          <a:srcRect t="8105" b="3907"/>
          <a:stretch/>
        </p:blipFill>
        <p:spPr>
          <a:xfrm>
            <a:off x="775854" y="0"/>
            <a:ext cx="10328332" cy="6858000"/>
          </a:xfrm>
          <a:prstGeom prst="rect">
            <a:avLst/>
          </a:prstGeom>
        </p:spPr>
      </p:pic>
    </p:spTree>
    <p:extLst>
      <p:ext uri="{BB962C8B-B14F-4D97-AF65-F5344CB8AC3E}">
        <p14:creationId xmlns:p14="http://schemas.microsoft.com/office/powerpoint/2010/main" val="4145694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655A4-E03A-9DA3-4E7E-F2C646FF0955}"/>
              </a:ext>
            </a:extLst>
          </p:cNvPr>
          <p:cNvSpPr>
            <a:spLocks/>
          </p:cNvSpPr>
          <p:nvPr/>
        </p:nvSpPr>
        <p:spPr>
          <a:xfrm>
            <a:off x="6326659" y="0"/>
            <a:ext cx="5865340" cy="6858000"/>
          </a:xfrm>
          <a:prstGeom prst="rect">
            <a:avLst/>
          </a:prstGeom>
          <a:blipFill dpi="0" rotWithShape="1">
            <a:blip r:embed="rId3"/>
            <a:srcRect/>
            <a:stretch>
              <a:fillRect t="-2207" b="-1796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9440CB7-1E29-9893-FCEB-9947FCBE1484}"/>
              </a:ext>
            </a:extLst>
          </p:cNvPr>
          <p:cNvSpPr>
            <a:spLocks noGrp="1"/>
          </p:cNvSpPr>
          <p:nvPr>
            <p:ph type="title"/>
          </p:nvPr>
        </p:nvSpPr>
        <p:spPr/>
        <p:txBody>
          <a:bodyPr/>
          <a:lstStyle/>
          <a:p>
            <a:r>
              <a:rPr lang="en-US"/>
              <a:t>Wellness</a:t>
            </a:r>
          </a:p>
        </p:txBody>
      </p:sp>
      <p:sp>
        <p:nvSpPr>
          <p:cNvPr id="6" name="TextBox 5">
            <a:extLst>
              <a:ext uri="{FF2B5EF4-FFF2-40B4-BE49-F238E27FC236}">
                <a16:creationId xmlns:a16="http://schemas.microsoft.com/office/drawing/2014/main" id="{5EE5900C-CC32-BC7E-26FB-A85FD7CD2B2D}"/>
              </a:ext>
            </a:extLst>
          </p:cNvPr>
          <p:cNvSpPr txBox="1"/>
          <p:nvPr/>
        </p:nvSpPr>
        <p:spPr>
          <a:xfrm>
            <a:off x="10702344" y="6400800"/>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FBD844E9-8F86-8032-558E-4B1A3EE0DAE4}"/>
              </a:ext>
            </a:extLst>
          </p:cNvPr>
          <p:cNvPicPr>
            <a:picLocks noChangeAspect="1"/>
          </p:cNvPicPr>
          <p:nvPr/>
        </p:nvPicPr>
        <p:blipFill>
          <a:blip r:embed="rId4"/>
          <a:srcRect l="12396" r="10322"/>
          <a:stretch/>
        </p:blipFill>
        <p:spPr>
          <a:xfrm>
            <a:off x="1724199" y="3295185"/>
            <a:ext cx="2878263" cy="2979477"/>
          </a:xfrm>
          <a:prstGeom prst="rect">
            <a:avLst/>
          </a:prstGeom>
        </p:spPr>
      </p:pic>
      <p:pic>
        <p:nvPicPr>
          <p:cNvPr id="11" name="Picture 10">
            <a:extLst>
              <a:ext uri="{FF2B5EF4-FFF2-40B4-BE49-F238E27FC236}">
                <a16:creationId xmlns:a16="http://schemas.microsoft.com/office/drawing/2014/main" id="{7AA6D1AC-6B19-9827-7A3F-BE2167FD29DB}"/>
              </a:ext>
            </a:extLst>
          </p:cNvPr>
          <p:cNvPicPr>
            <a:picLocks noChangeAspect="1"/>
          </p:cNvPicPr>
          <p:nvPr/>
        </p:nvPicPr>
        <p:blipFill rotWithShape="1">
          <a:blip r:embed="rId5"/>
          <a:srcRect t="73770"/>
          <a:stretch/>
        </p:blipFill>
        <p:spPr>
          <a:xfrm>
            <a:off x="1" y="5059179"/>
            <a:ext cx="12191999" cy="1798821"/>
          </a:xfrm>
          <a:prstGeom prst="rect">
            <a:avLst/>
          </a:prstGeom>
        </p:spPr>
      </p:pic>
      <p:sp>
        <p:nvSpPr>
          <p:cNvPr id="12" name="Content Placeholder 1">
            <a:extLst>
              <a:ext uri="{FF2B5EF4-FFF2-40B4-BE49-F238E27FC236}">
                <a16:creationId xmlns:a16="http://schemas.microsoft.com/office/drawing/2014/main" id="{876A9639-CB68-EBB7-BE20-228521988EDC}"/>
              </a:ext>
            </a:extLst>
          </p:cNvPr>
          <p:cNvSpPr>
            <a:spLocks noGrp="1"/>
          </p:cNvSpPr>
          <p:nvPr>
            <p:ph idx="1"/>
          </p:nvPr>
        </p:nvSpPr>
        <p:spPr>
          <a:xfrm>
            <a:off x="381000" y="1215485"/>
            <a:ext cx="5484342" cy="4225650"/>
          </a:xfrm>
        </p:spPr>
        <p:txBody>
          <a:bodyPr vert="horz" lIns="91440" tIns="45720" rIns="91440" bIns="45720" rtlCol="0" anchor="t">
            <a:normAutofit/>
          </a:bodyPr>
          <a:lstStyle/>
          <a:p>
            <a:r>
              <a:rPr lang="en-US" dirty="0">
                <a:latin typeface="Roboto"/>
                <a:ea typeface="Roboto"/>
                <a:cs typeface="Roboto"/>
              </a:rPr>
              <a:t>Contains multidimensional areas of personal health</a:t>
            </a:r>
          </a:p>
          <a:p>
            <a:pPr lvl="1"/>
            <a:r>
              <a:rPr lang="en-US" sz="1800" dirty="0">
                <a:latin typeface="Roboto"/>
                <a:ea typeface="Roboto"/>
                <a:cs typeface="Roboto"/>
              </a:rPr>
              <a:t>Tech uses the 8 Dimensions of Wellness model</a:t>
            </a:r>
          </a:p>
          <a:p>
            <a:r>
              <a:rPr lang="en-US" dirty="0">
                <a:latin typeface="Roboto"/>
                <a:ea typeface="Roboto"/>
                <a:cs typeface="Roboto"/>
              </a:rPr>
              <a:t>Wellness is central to the concept of well-being</a:t>
            </a:r>
          </a:p>
        </p:txBody>
      </p:sp>
    </p:spTree>
    <p:extLst>
      <p:ext uri="{BB962C8B-B14F-4D97-AF65-F5344CB8AC3E}">
        <p14:creationId xmlns:p14="http://schemas.microsoft.com/office/powerpoint/2010/main" val="2076623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ACC4-8BA4-D145-6D28-7181D4BBF84B}"/>
              </a:ext>
            </a:extLst>
          </p:cNvPr>
          <p:cNvSpPr>
            <a:spLocks noGrp="1"/>
          </p:cNvSpPr>
          <p:nvPr>
            <p:ph type="title"/>
          </p:nvPr>
        </p:nvSpPr>
        <p:spPr/>
        <p:txBody>
          <a:bodyPr/>
          <a:lstStyle/>
          <a:p>
            <a:r>
              <a:rPr lang="en-US"/>
              <a:t>Title Option 1</a:t>
            </a:r>
          </a:p>
        </p:txBody>
      </p:sp>
      <p:sp>
        <p:nvSpPr>
          <p:cNvPr id="4" name="Content Placeholder 3">
            <a:extLst>
              <a:ext uri="{FF2B5EF4-FFF2-40B4-BE49-F238E27FC236}">
                <a16:creationId xmlns:a16="http://schemas.microsoft.com/office/drawing/2014/main" id="{4960B1C7-754A-F131-6FCE-215D9355F688}"/>
              </a:ext>
            </a:extLst>
          </p:cNvPr>
          <p:cNvSpPr>
            <a:spLocks noGrp="1"/>
          </p:cNvSpPr>
          <p:nvPr>
            <p:ph idx="1"/>
          </p:nvPr>
        </p:nvSpPr>
        <p:spPr/>
        <p:txBody>
          <a:bodyPr vert="horz" lIns="91440" tIns="45720" rIns="91440" bIns="45720" rtlCol="0" anchor="t">
            <a:normAutofit/>
          </a:bodyPr>
          <a:lstStyle/>
          <a:p>
            <a:r>
              <a:rPr lang="en-US" dirty="0">
                <a:cs typeface="Arial"/>
              </a:rPr>
              <a:t>Cultivate Well-Being Action &amp; Transformation</a:t>
            </a:r>
            <a:endParaRPr lang="en-US" dirty="0"/>
          </a:p>
        </p:txBody>
      </p:sp>
    </p:spTree>
    <p:extLst>
      <p:ext uri="{BB962C8B-B14F-4D97-AF65-F5344CB8AC3E}">
        <p14:creationId xmlns:p14="http://schemas.microsoft.com/office/powerpoint/2010/main" val="3862558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AB5E3-3158-1844-DDD8-DF29D0F2026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7631C14-8618-C4F6-B98F-6D5053525A57}"/>
              </a:ext>
            </a:extLst>
          </p:cNvPr>
          <p:cNvSpPr>
            <a:spLocks noGrp="1"/>
          </p:cNvSpPr>
          <p:nvPr>
            <p:ph type="title"/>
          </p:nvPr>
        </p:nvSpPr>
        <p:spPr/>
        <p:txBody>
          <a:bodyPr>
            <a:normAutofit/>
          </a:bodyPr>
          <a:lstStyle/>
          <a:p>
            <a:r>
              <a:rPr lang="en-US"/>
              <a:t>Well-Being</a:t>
            </a:r>
          </a:p>
        </p:txBody>
      </p:sp>
      <p:sp>
        <p:nvSpPr>
          <p:cNvPr id="2" name="Rectangle 1">
            <a:extLst>
              <a:ext uri="{FF2B5EF4-FFF2-40B4-BE49-F238E27FC236}">
                <a16:creationId xmlns:a16="http://schemas.microsoft.com/office/drawing/2014/main" id="{7705B115-BC4D-6B92-6B64-41E95C41B95A}"/>
              </a:ext>
            </a:extLst>
          </p:cNvPr>
          <p:cNvSpPr/>
          <p:nvPr/>
        </p:nvSpPr>
        <p:spPr>
          <a:xfrm>
            <a:off x="1617091" y="2274219"/>
            <a:ext cx="2695690" cy="2311075"/>
          </a:xfrm>
          <a:prstGeom prst="rect">
            <a:avLst/>
          </a:prstGeom>
          <a:solidFill>
            <a:srgbClr val="D6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9BCC4C-F971-2368-9AEB-AAD2139BFAEE}"/>
              </a:ext>
            </a:extLst>
          </p:cNvPr>
          <p:cNvSpPr/>
          <p:nvPr/>
        </p:nvSpPr>
        <p:spPr>
          <a:xfrm>
            <a:off x="1617091" y="1777565"/>
            <a:ext cx="2695689" cy="663202"/>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EDE1"/>
              </a:solidFill>
            </a:endParaRPr>
          </a:p>
        </p:txBody>
      </p:sp>
      <p:sp>
        <p:nvSpPr>
          <p:cNvPr id="3" name="TextBox 2">
            <a:extLst>
              <a:ext uri="{FF2B5EF4-FFF2-40B4-BE49-F238E27FC236}">
                <a16:creationId xmlns:a16="http://schemas.microsoft.com/office/drawing/2014/main" id="{C4AF1B80-040E-6C34-4780-A26F9B2A8E7B}"/>
              </a:ext>
            </a:extLst>
          </p:cNvPr>
          <p:cNvSpPr txBox="1"/>
          <p:nvPr/>
        </p:nvSpPr>
        <p:spPr>
          <a:xfrm>
            <a:off x="1845738" y="2474035"/>
            <a:ext cx="2299049" cy="1631216"/>
          </a:xfrm>
          <a:prstGeom prst="rect">
            <a:avLst/>
          </a:prstGeom>
          <a:noFill/>
        </p:spPr>
        <p:txBody>
          <a:bodyPr wrap="square" rtlCol="0">
            <a:spAutoFit/>
          </a:bodyPr>
          <a:lstStyle/>
          <a:p>
            <a:r>
              <a:rPr lang="en-US" sz="2000" b="0" i="0">
                <a:solidFill>
                  <a:srgbClr val="000000"/>
                </a:solidFill>
                <a:effectLst/>
                <a:latin typeface="Roboto" panose="02000000000000000000" pitchFamily="2" charset="0"/>
                <a:ea typeface="Roboto" panose="02000000000000000000" pitchFamily="2" charset="0"/>
                <a:cs typeface="Roboto" panose="02000000000000000000" pitchFamily="2" charset="0"/>
              </a:rPr>
              <a:t>The individual health and wellness of a person and groups of people</a:t>
            </a:r>
            <a:endParaRPr lang="en-US" sz="2000">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F3F20E68-0DE3-1D2E-6315-BAC297DB09B7}"/>
              </a:ext>
            </a:extLst>
          </p:cNvPr>
          <p:cNvSpPr txBox="1"/>
          <p:nvPr/>
        </p:nvSpPr>
        <p:spPr>
          <a:xfrm>
            <a:off x="1755709" y="1903375"/>
            <a:ext cx="2389078" cy="369332"/>
          </a:xfrm>
          <a:prstGeom prst="rect">
            <a:avLst/>
          </a:prstGeom>
          <a:noFill/>
        </p:spPr>
        <p:txBody>
          <a:bodyPr wrap="square" rtlCol="0">
            <a:spAutoFit/>
          </a:bodyPr>
          <a:lstStyle/>
          <a:p>
            <a:pPr algn="ctr"/>
            <a:r>
              <a:rPr lang="en-US" b="1" i="0">
                <a:solidFill>
                  <a:schemeClr val="bg1"/>
                </a:solidFill>
                <a:effectLst/>
                <a:latin typeface="Roboto Slab" pitchFamily="2" charset="0"/>
                <a:ea typeface="Roboto Slab" pitchFamily="2" charset="0"/>
              </a:rPr>
              <a:t>Person</a:t>
            </a:r>
            <a:endParaRPr lang="en-US" b="1">
              <a:solidFill>
                <a:schemeClr val="bg1"/>
              </a:solidFill>
              <a:latin typeface="Roboto Slab" pitchFamily="2" charset="0"/>
              <a:ea typeface="Roboto Slab" pitchFamily="2" charset="0"/>
            </a:endParaRPr>
          </a:p>
        </p:txBody>
      </p:sp>
      <p:sp>
        <p:nvSpPr>
          <p:cNvPr id="24" name="Rectangle 23">
            <a:extLst>
              <a:ext uri="{FF2B5EF4-FFF2-40B4-BE49-F238E27FC236}">
                <a16:creationId xmlns:a16="http://schemas.microsoft.com/office/drawing/2014/main" id="{3553983C-FBFA-2906-8B65-6BB9650DBAAA}"/>
              </a:ext>
            </a:extLst>
          </p:cNvPr>
          <p:cNvSpPr/>
          <p:nvPr/>
        </p:nvSpPr>
        <p:spPr>
          <a:xfrm>
            <a:off x="4579354" y="2274220"/>
            <a:ext cx="2695690" cy="2327663"/>
          </a:xfrm>
          <a:prstGeom prst="rect">
            <a:avLst/>
          </a:prstGeom>
          <a:solidFill>
            <a:srgbClr val="D6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3DC6444-D441-C53F-AED9-09E8367F2E70}"/>
              </a:ext>
            </a:extLst>
          </p:cNvPr>
          <p:cNvSpPr/>
          <p:nvPr/>
        </p:nvSpPr>
        <p:spPr>
          <a:xfrm>
            <a:off x="4579354" y="1777565"/>
            <a:ext cx="2695689" cy="676057"/>
          </a:xfrm>
          <a:prstGeom prst="rect">
            <a:avLst/>
          </a:prstGeom>
          <a:solidFill>
            <a:srgbClr val="3A5DAE"/>
          </a:solidFill>
          <a:ln>
            <a:solidFill>
              <a:srgbClr val="3A5D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5D97176-D437-4246-515C-FBF2AFC0136A}"/>
              </a:ext>
            </a:extLst>
          </p:cNvPr>
          <p:cNvSpPr txBox="1"/>
          <p:nvPr/>
        </p:nvSpPr>
        <p:spPr>
          <a:xfrm>
            <a:off x="4763038" y="2474035"/>
            <a:ext cx="2299049" cy="1323439"/>
          </a:xfrm>
          <a:prstGeom prst="rect">
            <a:avLst/>
          </a:prstGeom>
          <a:noFill/>
        </p:spPr>
        <p:txBody>
          <a:bodyPr wrap="square" rtlCol="0">
            <a:spAutoFit/>
          </a:bodyPr>
          <a:lstStyle/>
          <a:p>
            <a:r>
              <a:rPr lang="en-US" sz="2000" b="0" i="0">
                <a:solidFill>
                  <a:srgbClr val="000000"/>
                </a:solidFill>
                <a:effectLst/>
                <a:latin typeface="Roboto" panose="02000000000000000000" pitchFamily="2" charset="0"/>
                <a:ea typeface="Roboto" panose="02000000000000000000" pitchFamily="2" charset="0"/>
                <a:cs typeface="Roboto" panose="02000000000000000000" pitchFamily="2" charset="0"/>
              </a:rPr>
              <a:t>The conditions and attributes of where we live, learn, work, or play</a:t>
            </a:r>
            <a:endParaRPr lang="en-US" sz="2000">
              <a:latin typeface="Roboto" panose="02000000000000000000" pitchFamily="2" charset="0"/>
              <a:ea typeface="Roboto" panose="02000000000000000000" pitchFamily="2" charset="0"/>
              <a:cs typeface="Roboto" panose="02000000000000000000" pitchFamily="2" charset="0"/>
            </a:endParaRPr>
          </a:p>
        </p:txBody>
      </p:sp>
      <p:sp>
        <p:nvSpPr>
          <p:cNvPr id="31" name="Rectangle 30">
            <a:extLst>
              <a:ext uri="{FF2B5EF4-FFF2-40B4-BE49-F238E27FC236}">
                <a16:creationId xmlns:a16="http://schemas.microsoft.com/office/drawing/2014/main" id="{7FC7B116-D62B-E68E-A0BF-6EE50C4411F4}"/>
              </a:ext>
            </a:extLst>
          </p:cNvPr>
          <p:cNvSpPr/>
          <p:nvPr/>
        </p:nvSpPr>
        <p:spPr>
          <a:xfrm>
            <a:off x="7541616" y="2264311"/>
            <a:ext cx="2695690" cy="2337572"/>
          </a:xfrm>
          <a:prstGeom prst="rect">
            <a:avLst/>
          </a:prstGeom>
          <a:solidFill>
            <a:srgbClr val="D6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1B68C9F-0E1D-9CAE-1C33-0D274A875305}"/>
              </a:ext>
            </a:extLst>
          </p:cNvPr>
          <p:cNvSpPr/>
          <p:nvPr/>
        </p:nvSpPr>
        <p:spPr>
          <a:xfrm>
            <a:off x="7541616" y="1776804"/>
            <a:ext cx="2695689" cy="687322"/>
          </a:xfrm>
          <a:prstGeom prst="rect">
            <a:avLst/>
          </a:prstGeom>
          <a:solidFill>
            <a:srgbClr val="008C95"/>
          </a:solidFill>
          <a:ln>
            <a:solidFill>
              <a:srgbClr val="008C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F1F0D1D-C523-89ED-931A-8ACC80E981B8}"/>
              </a:ext>
            </a:extLst>
          </p:cNvPr>
          <p:cNvSpPr txBox="1"/>
          <p:nvPr/>
        </p:nvSpPr>
        <p:spPr>
          <a:xfrm>
            <a:off x="7725298" y="2506870"/>
            <a:ext cx="2299049" cy="1323439"/>
          </a:xfrm>
          <a:prstGeom prst="rect">
            <a:avLst/>
          </a:prstGeom>
          <a:noFill/>
        </p:spPr>
        <p:txBody>
          <a:bodyPr wrap="square" rtlCol="0">
            <a:spAutoFit/>
          </a:bodyPr>
          <a:lstStyle/>
          <a:p>
            <a:r>
              <a:rPr lang="en-US" sz="2000" b="0" i="0">
                <a:solidFill>
                  <a:srgbClr val="000000"/>
                </a:solidFill>
                <a:effectLst/>
                <a:latin typeface="Roboto" panose="02000000000000000000" pitchFamily="2" charset="0"/>
                <a:ea typeface="Roboto" panose="02000000000000000000" pitchFamily="2" charset="0"/>
                <a:cs typeface="Roboto" panose="02000000000000000000" pitchFamily="2" charset="0"/>
              </a:rPr>
              <a:t>The conditions and attributes of the physical world we live in</a:t>
            </a:r>
            <a:endParaRPr lang="en-US" sz="2000">
              <a:latin typeface="Roboto" panose="02000000000000000000" pitchFamily="2" charset="0"/>
              <a:ea typeface="Roboto" panose="02000000000000000000" pitchFamily="2" charset="0"/>
              <a:cs typeface="Roboto" panose="02000000000000000000" pitchFamily="2" charset="0"/>
            </a:endParaRPr>
          </a:p>
        </p:txBody>
      </p:sp>
      <p:sp>
        <p:nvSpPr>
          <p:cNvPr id="34" name="TextBox 33">
            <a:extLst>
              <a:ext uri="{FF2B5EF4-FFF2-40B4-BE49-F238E27FC236}">
                <a16:creationId xmlns:a16="http://schemas.microsoft.com/office/drawing/2014/main" id="{A4EDAAF0-399A-AE37-3795-14BDD8252590}"/>
              </a:ext>
            </a:extLst>
          </p:cNvPr>
          <p:cNvSpPr txBox="1"/>
          <p:nvPr/>
        </p:nvSpPr>
        <p:spPr>
          <a:xfrm>
            <a:off x="4847795" y="1918764"/>
            <a:ext cx="2167467" cy="369332"/>
          </a:xfrm>
          <a:prstGeom prst="rect">
            <a:avLst/>
          </a:prstGeom>
          <a:noFill/>
        </p:spPr>
        <p:txBody>
          <a:bodyPr wrap="square" rtlCol="0">
            <a:spAutoFit/>
          </a:bodyPr>
          <a:lstStyle/>
          <a:p>
            <a:pPr algn="ctr"/>
            <a:r>
              <a:rPr lang="en-US" b="1" i="0">
                <a:solidFill>
                  <a:schemeClr val="bg1"/>
                </a:solidFill>
                <a:effectLst/>
                <a:latin typeface="Roboto Slab" pitchFamily="2" charset="0"/>
                <a:ea typeface="Roboto Slab" pitchFamily="2" charset="0"/>
              </a:rPr>
              <a:t>Place</a:t>
            </a:r>
            <a:endParaRPr lang="en-US" b="1">
              <a:solidFill>
                <a:schemeClr val="bg1"/>
              </a:solidFill>
              <a:latin typeface="Roboto Slab" pitchFamily="2" charset="0"/>
              <a:ea typeface="Roboto Slab" pitchFamily="2" charset="0"/>
            </a:endParaRPr>
          </a:p>
        </p:txBody>
      </p:sp>
      <p:sp>
        <p:nvSpPr>
          <p:cNvPr id="29" name="TextBox 28">
            <a:extLst>
              <a:ext uri="{FF2B5EF4-FFF2-40B4-BE49-F238E27FC236}">
                <a16:creationId xmlns:a16="http://schemas.microsoft.com/office/drawing/2014/main" id="{C505353A-DE05-799B-A1F2-231D715A95A2}"/>
              </a:ext>
            </a:extLst>
          </p:cNvPr>
          <p:cNvSpPr txBox="1"/>
          <p:nvPr/>
        </p:nvSpPr>
        <p:spPr>
          <a:xfrm>
            <a:off x="7791090" y="1903375"/>
            <a:ext cx="2167467" cy="369332"/>
          </a:xfrm>
          <a:prstGeom prst="rect">
            <a:avLst/>
          </a:prstGeom>
          <a:noFill/>
        </p:spPr>
        <p:txBody>
          <a:bodyPr wrap="square" rtlCol="0">
            <a:spAutoFit/>
          </a:bodyPr>
          <a:lstStyle/>
          <a:p>
            <a:pPr algn="ctr"/>
            <a:r>
              <a:rPr lang="en-US" b="1" i="0">
                <a:solidFill>
                  <a:schemeClr val="bg1"/>
                </a:solidFill>
                <a:effectLst/>
                <a:latin typeface="Roboto Slab" pitchFamily="2" charset="0"/>
                <a:ea typeface="Roboto Slab" pitchFamily="2" charset="0"/>
              </a:rPr>
              <a:t>Planet</a:t>
            </a:r>
            <a:endParaRPr lang="en-US" b="1">
              <a:solidFill>
                <a:schemeClr val="bg1"/>
              </a:solidFill>
              <a:latin typeface="Roboto Slab" pitchFamily="2" charset="0"/>
              <a:ea typeface="Roboto Slab" pitchFamily="2" charset="0"/>
            </a:endParaRPr>
          </a:p>
        </p:txBody>
      </p:sp>
      <p:pic>
        <p:nvPicPr>
          <p:cNvPr id="8" name="Graphic 7" descr="Earth globe: Africa and Europe with solid fill">
            <a:extLst>
              <a:ext uri="{FF2B5EF4-FFF2-40B4-BE49-F238E27FC236}">
                <a16:creationId xmlns:a16="http://schemas.microsoft.com/office/drawing/2014/main" id="{3126BEE1-D643-714E-319E-2F810FD547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91089" y="1789531"/>
            <a:ext cx="651236" cy="651236"/>
          </a:xfrm>
          <a:prstGeom prst="rect">
            <a:avLst/>
          </a:prstGeom>
        </p:spPr>
      </p:pic>
      <p:pic>
        <p:nvPicPr>
          <p:cNvPr id="10" name="Graphic 9" descr="Neighborhood with solid fill">
            <a:extLst>
              <a:ext uri="{FF2B5EF4-FFF2-40B4-BE49-F238E27FC236}">
                <a16:creationId xmlns:a16="http://schemas.microsoft.com/office/drawing/2014/main" id="{6BF98781-045D-BE51-CAE7-DD888D2033D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847794" y="1777812"/>
            <a:ext cx="651236" cy="651236"/>
          </a:xfrm>
          <a:prstGeom prst="rect">
            <a:avLst/>
          </a:prstGeom>
        </p:spPr>
      </p:pic>
      <p:pic>
        <p:nvPicPr>
          <p:cNvPr id="11" name="Graphic 10" descr="Group of men with solid fill">
            <a:extLst>
              <a:ext uri="{FF2B5EF4-FFF2-40B4-BE49-F238E27FC236}">
                <a16:creationId xmlns:a16="http://schemas.microsoft.com/office/drawing/2014/main" id="{6380F757-1A22-DD24-2E4A-E8C26F19FFA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845738" y="1777812"/>
            <a:ext cx="651236" cy="651236"/>
          </a:xfrm>
          <a:prstGeom prst="rect">
            <a:avLst/>
          </a:prstGeom>
        </p:spPr>
      </p:pic>
      <p:sp>
        <p:nvSpPr>
          <p:cNvPr id="13" name="Rectangle 12">
            <a:extLst>
              <a:ext uri="{FF2B5EF4-FFF2-40B4-BE49-F238E27FC236}">
                <a16:creationId xmlns:a16="http://schemas.microsoft.com/office/drawing/2014/main" id="{740B9887-33B1-61F1-5C4A-2C3FAE954B2D}"/>
              </a:ext>
            </a:extLst>
          </p:cNvPr>
          <p:cNvSpPr/>
          <p:nvPr/>
        </p:nvSpPr>
        <p:spPr>
          <a:xfrm>
            <a:off x="1599348" y="4871695"/>
            <a:ext cx="138618" cy="13861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926E021-078C-02DC-8DB6-75F64E00FA47}"/>
              </a:ext>
            </a:extLst>
          </p:cNvPr>
          <p:cNvSpPr txBox="1"/>
          <p:nvPr/>
        </p:nvSpPr>
        <p:spPr>
          <a:xfrm>
            <a:off x="1758422" y="4754554"/>
            <a:ext cx="8478883" cy="1938992"/>
          </a:xfrm>
          <a:prstGeom prst="rect">
            <a:avLst/>
          </a:prstGeom>
          <a:noFill/>
        </p:spPr>
        <p:txBody>
          <a:bodyPr wrap="square" rtlCol="0">
            <a:spAutoFit/>
          </a:bodyPr>
          <a:lstStyle/>
          <a:p>
            <a:r>
              <a:rPr lang="en-US" sz="2000" i="1">
                <a:solidFill>
                  <a:srgbClr val="003057"/>
                </a:solidFill>
                <a:latin typeface="Roboto" panose="02000000000000000000" pitchFamily="2" charset="0"/>
                <a:ea typeface="Roboto" panose="02000000000000000000" pitchFamily="2" charset="0"/>
              </a:rPr>
              <a:t>“Wellness is about individuals and groups of people while </a:t>
            </a:r>
            <a:r>
              <a:rPr lang="en-US" sz="2000" b="1" i="1">
                <a:solidFill>
                  <a:srgbClr val="003057"/>
                </a:solidFill>
                <a:latin typeface="Roboto" panose="02000000000000000000" pitchFamily="2" charset="0"/>
                <a:ea typeface="Roboto" panose="02000000000000000000" pitchFamily="2" charset="0"/>
              </a:rPr>
              <a:t>well-being recognizes that we are all interconnected and is about the health and wellness of people, places, and the planet.”</a:t>
            </a:r>
          </a:p>
          <a:p>
            <a:pPr algn="r"/>
            <a:r>
              <a:rPr lang="en-US" sz="2000">
                <a:solidFill>
                  <a:srgbClr val="003057"/>
                </a:solidFill>
                <a:latin typeface="Roboto" panose="02000000000000000000" pitchFamily="2" charset="0"/>
                <a:ea typeface="Roboto" panose="02000000000000000000" pitchFamily="2" charset="0"/>
              </a:rPr>
              <a:t>Rebecca Kennedy, PhD</a:t>
            </a:r>
          </a:p>
          <a:p>
            <a:pPr algn="r"/>
            <a:r>
              <a:rPr lang="en-US" sz="2000">
                <a:solidFill>
                  <a:srgbClr val="003057"/>
                </a:solidFill>
                <a:latin typeface="Roboto" panose="02000000000000000000" pitchFamily="2" charset="0"/>
                <a:ea typeface="Roboto" panose="02000000000000000000" pitchFamily="2" charset="0"/>
              </a:rPr>
              <a:t>AVP for Student Health and Wellbeing at </a:t>
            </a:r>
          </a:p>
          <a:p>
            <a:pPr algn="r"/>
            <a:r>
              <a:rPr lang="en-US" sz="2000">
                <a:solidFill>
                  <a:srgbClr val="003057"/>
                </a:solidFill>
                <a:latin typeface="Roboto" panose="02000000000000000000" pitchFamily="2" charset="0"/>
                <a:ea typeface="Roboto" panose="02000000000000000000" pitchFamily="2" charset="0"/>
              </a:rPr>
              <a:t>the University of Alabama at Birmingham </a:t>
            </a:r>
          </a:p>
        </p:txBody>
      </p:sp>
    </p:spTree>
    <p:extLst>
      <p:ext uri="{BB962C8B-B14F-4D97-AF65-F5344CB8AC3E}">
        <p14:creationId xmlns:p14="http://schemas.microsoft.com/office/powerpoint/2010/main" val="2733680124"/>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in a building&#10;&#10;Description automatically generated">
            <a:extLst>
              <a:ext uri="{FF2B5EF4-FFF2-40B4-BE49-F238E27FC236}">
                <a16:creationId xmlns:a16="http://schemas.microsoft.com/office/drawing/2014/main" id="{ABFDAA63-13BC-DA12-C1E1-6557B5609FBD}"/>
              </a:ext>
            </a:extLst>
          </p:cNvPr>
          <p:cNvPicPr>
            <a:picLocks noChangeAspect="1"/>
          </p:cNvPicPr>
          <p:nvPr/>
        </p:nvPicPr>
        <p:blipFill>
          <a:blip r:embed="rId4"/>
          <a:srcRect b="22817"/>
          <a:stretch/>
        </p:blipFill>
        <p:spPr>
          <a:xfrm>
            <a:off x="7727703" y="681701"/>
            <a:ext cx="4464297" cy="6176299"/>
          </a:xfrm>
          <a:prstGeom prst="rect">
            <a:avLst/>
          </a:prstGeom>
        </p:spPr>
      </p:pic>
      <p:sp>
        <p:nvSpPr>
          <p:cNvPr id="2" name="Content Placeholder 1">
            <a:extLst>
              <a:ext uri="{FF2B5EF4-FFF2-40B4-BE49-F238E27FC236}">
                <a16:creationId xmlns:a16="http://schemas.microsoft.com/office/drawing/2014/main" id="{C3B86D15-F767-04EA-6B75-7E3D3D3BDC20}"/>
              </a:ext>
            </a:extLst>
          </p:cNvPr>
          <p:cNvSpPr>
            <a:spLocks noGrp="1"/>
          </p:cNvSpPr>
          <p:nvPr>
            <p:ph idx="1"/>
          </p:nvPr>
        </p:nvSpPr>
        <p:spPr>
          <a:xfrm>
            <a:off x="381000" y="1215485"/>
            <a:ext cx="7500870" cy="4225650"/>
          </a:xfrm>
        </p:spPr>
        <p:txBody>
          <a:bodyPr>
            <a:normAutofit lnSpcReduction="10000"/>
          </a:bodyPr>
          <a:lstStyle/>
          <a:p>
            <a:pPr marL="457200" lvl="1" indent="0">
              <a:buNone/>
            </a:pPr>
            <a:r>
              <a:rPr lang="en-US" sz="2400" b="0" i="0">
                <a:solidFill>
                  <a:srgbClr val="20313B"/>
                </a:solidFill>
                <a:effectLst/>
              </a:rPr>
              <a:t>Well-being is a positive state experienced by individuals and societies. </a:t>
            </a:r>
          </a:p>
          <a:p>
            <a:pPr marL="457200" lvl="1" indent="0">
              <a:buNone/>
            </a:pPr>
            <a:endParaRPr lang="en-US" sz="2400" b="0" i="0">
              <a:solidFill>
                <a:srgbClr val="20313B"/>
              </a:solidFill>
              <a:effectLst/>
            </a:endParaRPr>
          </a:p>
          <a:p>
            <a:pPr marL="457200" lvl="1" indent="0">
              <a:buNone/>
            </a:pPr>
            <a:r>
              <a:rPr lang="en-US" sz="2400" b="0" i="0">
                <a:solidFill>
                  <a:srgbClr val="20313B"/>
                </a:solidFill>
                <a:effectLst/>
              </a:rPr>
              <a:t>Well-being encompasses quality of life and the ability of people and societies to contribute to the world with a sense of meaning and purpose. </a:t>
            </a:r>
          </a:p>
          <a:p>
            <a:pPr marL="457200" lvl="1" indent="0">
              <a:buNone/>
            </a:pPr>
            <a:endParaRPr lang="en-US" sz="2400" b="0" i="0">
              <a:solidFill>
                <a:srgbClr val="20313B"/>
              </a:solidFill>
              <a:effectLst/>
            </a:endParaRPr>
          </a:p>
          <a:p>
            <a:pPr marL="457200" lvl="1" indent="0">
              <a:buNone/>
            </a:pPr>
            <a:r>
              <a:rPr lang="en-US" sz="2400" b="0" i="0">
                <a:solidFill>
                  <a:srgbClr val="20313B"/>
                </a:solidFill>
                <a:effectLst/>
              </a:rPr>
              <a:t>A society’s well-being can be determined by the extent to which it is resilient, builds capacity for action, and is prepared to transcend challenges. </a:t>
            </a:r>
          </a:p>
          <a:p>
            <a:pPr marL="457200" lvl="1" indent="0">
              <a:buNone/>
            </a:pPr>
            <a:endParaRPr lang="en-US" sz="2400">
              <a:solidFill>
                <a:srgbClr val="20313B"/>
              </a:solidFill>
            </a:endParaRPr>
          </a:p>
          <a:p>
            <a:pPr marL="457200" lvl="1" indent="0">
              <a:buNone/>
            </a:pPr>
            <a:r>
              <a:rPr lang="en-US" sz="1400">
                <a:solidFill>
                  <a:srgbClr val="20313B"/>
                </a:solidFill>
              </a:rPr>
              <a:t>Adapted from the World Health Organization </a:t>
            </a:r>
            <a:r>
              <a:rPr lang="en-US" sz="1400" b="0" i="0" u="none" strike="noStrike">
                <a:effectLst/>
                <a:hlinkClick r:id="rId5"/>
              </a:rPr>
              <a:t>(Glossary of Terms 2021)</a:t>
            </a:r>
            <a:endParaRPr lang="en-US" sz="1400"/>
          </a:p>
        </p:txBody>
      </p:sp>
      <p:sp>
        <p:nvSpPr>
          <p:cNvPr id="3" name="Title 2">
            <a:extLst>
              <a:ext uri="{FF2B5EF4-FFF2-40B4-BE49-F238E27FC236}">
                <a16:creationId xmlns:a16="http://schemas.microsoft.com/office/drawing/2014/main" id="{B9440CB7-1E29-9893-FCEB-9947FCBE1484}"/>
              </a:ext>
            </a:extLst>
          </p:cNvPr>
          <p:cNvSpPr>
            <a:spLocks noGrp="1"/>
          </p:cNvSpPr>
          <p:nvPr>
            <p:ph type="title"/>
          </p:nvPr>
        </p:nvSpPr>
        <p:spPr/>
        <p:txBody>
          <a:bodyPr/>
          <a:lstStyle/>
          <a:p>
            <a:r>
              <a:rPr lang="en-US"/>
              <a:t>Well-Being</a:t>
            </a:r>
          </a:p>
        </p:txBody>
      </p:sp>
      <p:pic>
        <p:nvPicPr>
          <p:cNvPr id="9" name="Picture 8">
            <a:extLst>
              <a:ext uri="{FF2B5EF4-FFF2-40B4-BE49-F238E27FC236}">
                <a16:creationId xmlns:a16="http://schemas.microsoft.com/office/drawing/2014/main" id="{509650F1-6F31-C356-1105-ACC4E57410DF}"/>
              </a:ext>
            </a:extLst>
          </p:cNvPr>
          <p:cNvPicPr>
            <a:picLocks noChangeAspect="1"/>
          </p:cNvPicPr>
          <p:nvPr/>
        </p:nvPicPr>
        <p:blipFill rotWithShape="1">
          <a:blip r:embed="rId6"/>
          <a:srcRect t="73770"/>
          <a:stretch/>
        </p:blipFill>
        <p:spPr>
          <a:xfrm>
            <a:off x="1" y="5059179"/>
            <a:ext cx="12191999" cy="1798821"/>
          </a:xfrm>
          <a:prstGeom prst="rect">
            <a:avLst/>
          </a:prstGeom>
        </p:spPr>
      </p:pic>
    </p:spTree>
    <p:extLst>
      <p:ext uri="{BB962C8B-B14F-4D97-AF65-F5344CB8AC3E}">
        <p14:creationId xmlns:p14="http://schemas.microsoft.com/office/powerpoint/2010/main" val="4232144336"/>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3EA39-649C-B6A3-4882-AB86CA82C6C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64F357-2EBD-183C-F640-A69A0C128E91}"/>
              </a:ext>
            </a:extLst>
          </p:cNvPr>
          <p:cNvSpPr>
            <a:spLocks noGrp="1"/>
          </p:cNvSpPr>
          <p:nvPr>
            <p:ph idx="1"/>
          </p:nvPr>
        </p:nvSpPr>
        <p:spPr>
          <a:xfrm>
            <a:off x="381000" y="1215485"/>
            <a:ext cx="4706155" cy="4225650"/>
          </a:xfrm>
        </p:spPr>
        <p:txBody>
          <a:bodyPr>
            <a:normAutofit/>
          </a:bodyPr>
          <a:lstStyle/>
          <a:p>
            <a:pPr marL="457200" lvl="1" indent="0">
              <a:buNone/>
            </a:pPr>
            <a:r>
              <a:rPr lang="en-US" sz="2400"/>
              <a:t>Well-being is</a:t>
            </a:r>
            <a:r>
              <a:rPr lang="en-US" sz="2400" i="1"/>
              <a:t> not…</a:t>
            </a:r>
            <a:endParaRPr lang="en-US" sz="2400"/>
          </a:p>
          <a:p>
            <a:pPr lvl="1"/>
            <a:r>
              <a:rPr lang="en-US"/>
              <a:t>Perfection</a:t>
            </a:r>
          </a:p>
          <a:p>
            <a:pPr lvl="1"/>
            <a:r>
              <a:rPr lang="en-US"/>
              <a:t>A ladder</a:t>
            </a:r>
          </a:p>
          <a:p>
            <a:pPr lvl="1"/>
            <a:r>
              <a:rPr lang="en-US"/>
              <a:t>A checklist</a:t>
            </a:r>
          </a:p>
          <a:p>
            <a:pPr lvl="1"/>
            <a:r>
              <a:rPr lang="en-US"/>
              <a:t>One more thing to feel bad about</a:t>
            </a:r>
          </a:p>
          <a:p>
            <a:pPr lvl="1"/>
            <a:r>
              <a:rPr lang="en-US"/>
              <a:t>A commodity</a:t>
            </a:r>
          </a:p>
          <a:p>
            <a:pPr lvl="1"/>
            <a:r>
              <a:rPr lang="en-US"/>
              <a:t>A trend</a:t>
            </a:r>
          </a:p>
        </p:txBody>
      </p:sp>
      <p:sp>
        <p:nvSpPr>
          <p:cNvPr id="3" name="Title 2">
            <a:extLst>
              <a:ext uri="{FF2B5EF4-FFF2-40B4-BE49-F238E27FC236}">
                <a16:creationId xmlns:a16="http://schemas.microsoft.com/office/drawing/2014/main" id="{99E2B4C7-270D-D46E-0467-FC5925F1573E}"/>
              </a:ext>
            </a:extLst>
          </p:cNvPr>
          <p:cNvSpPr>
            <a:spLocks noGrp="1"/>
          </p:cNvSpPr>
          <p:nvPr>
            <p:ph type="title"/>
          </p:nvPr>
        </p:nvSpPr>
        <p:spPr/>
        <p:txBody>
          <a:bodyPr/>
          <a:lstStyle/>
          <a:p>
            <a:r>
              <a:rPr lang="en-US"/>
              <a:t>Well-Being</a:t>
            </a:r>
          </a:p>
        </p:txBody>
      </p:sp>
      <p:pic>
        <p:nvPicPr>
          <p:cNvPr id="5" name="Picture 4" descr="Close up of checklist">
            <a:extLst>
              <a:ext uri="{FF2B5EF4-FFF2-40B4-BE49-F238E27FC236}">
                <a16:creationId xmlns:a16="http://schemas.microsoft.com/office/drawing/2014/main" id="{EE69B3DF-8A11-1161-3439-E14425E045F1}"/>
              </a:ext>
            </a:extLst>
          </p:cNvPr>
          <p:cNvPicPr>
            <a:picLocks noChangeAspect="1"/>
          </p:cNvPicPr>
          <p:nvPr/>
        </p:nvPicPr>
        <p:blipFill>
          <a:blip r:embed="rId3"/>
          <a:srcRect l="24233"/>
          <a:stretch/>
        </p:blipFill>
        <p:spPr>
          <a:xfrm>
            <a:off x="6200774" y="1670960"/>
            <a:ext cx="3767137" cy="3314700"/>
          </a:xfrm>
          <a:prstGeom prst="rect">
            <a:avLst/>
          </a:prstGeom>
        </p:spPr>
      </p:pic>
      <p:sp>
        <p:nvSpPr>
          <p:cNvPr id="6" name="&quot;Not Allowed&quot; Symbol 5">
            <a:extLst>
              <a:ext uri="{FF2B5EF4-FFF2-40B4-BE49-F238E27FC236}">
                <a16:creationId xmlns:a16="http://schemas.microsoft.com/office/drawing/2014/main" id="{88B163AD-F417-7BA3-53CA-A4B2EC4EFA6F}"/>
              </a:ext>
            </a:extLst>
          </p:cNvPr>
          <p:cNvSpPr/>
          <p:nvPr/>
        </p:nvSpPr>
        <p:spPr>
          <a:xfrm>
            <a:off x="5900738" y="1400175"/>
            <a:ext cx="4371975" cy="4040960"/>
          </a:xfrm>
          <a:prstGeom prst="noSmoking">
            <a:avLst>
              <a:gd name="adj" fmla="val 7272"/>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73798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99B1D-08E0-F168-42A9-ED530A492612}"/>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CAC76208-62ED-26C6-8448-9FF1FD5F543B}"/>
              </a:ext>
            </a:extLst>
          </p:cNvPr>
          <p:cNvSpPr/>
          <p:nvPr/>
        </p:nvSpPr>
        <p:spPr>
          <a:xfrm>
            <a:off x="9158492" y="4780487"/>
            <a:ext cx="1636217" cy="461665"/>
          </a:xfrm>
          <a:prstGeom prst="rect">
            <a:avLst/>
          </a:prstGeom>
          <a:solidFill>
            <a:srgbClr val="3A5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9CD23A6-DCE6-A2DD-D99A-073C4845D79B}"/>
              </a:ext>
            </a:extLst>
          </p:cNvPr>
          <p:cNvSpPr/>
          <p:nvPr/>
        </p:nvSpPr>
        <p:spPr>
          <a:xfrm>
            <a:off x="9196654" y="2967334"/>
            <a:ext cx="1636217" cy="461665"/>
          </a:xfrm>
          <a:prstGeom prst="rect">
            <a:avLst/>
          </a:prstGeom>
          <a:solidFill>
            <a:srgbClr val="3A5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67D05D1-158B-6D79-E620-E57CDF6530FA}"/>
              </a:ext>
            </a:extLst>
          </p:cNvPr>
          <p:cNvSpPr>
            <a:spLocks noGrp="1"/>
          </p:cNvSpPr>
          <p:nvPr>
            <p:ph type="title"/>
          </p:nvPr>
        </p:nvSpPr>
        <p:spPr>
          <a:xfrm>
            <a:off x="381000" y="232400"/>
            <a:ext cx="11430000" cy="1014761"/>
          </a:xfrm>
        </p:spPr>
        <p:txBody>
          <a:bodyPr/>
          <a:lstStyle/>
          <a:p>
            <a:r>
              <a:rPr lang="en-US"/>
              <a:t>Well-Being</a:t>
            </a:r>
          </a:p>
        </p:txBody>
      </p:sp>
      <p:sp>
        <p:nvSpPr>
          <p:cNvPr id="6" name="TextBox 5">
            <a:extLst>
              <a:ext uri="{FF2B5EF4-FFF2-40B4-BE49-F238E27FC236}">
                <a16:creationId xmlns:a16="http://schemas.microsoft.com/office/drawing/2014/main" id="{639DB8A5-F324-FA7F-B9AE-ABF2AF94ED91}"/>
              </a:ext>
            </a:extLst>
          </p:cNvPr>
          <p:cNvSpPr txBox="1"/>
          <p:nvPr/>
        </p:nvSpPr>
        <p:spPr>
          <a:xfrm>
            <a:off x="10702344" y="6400800"/>
            <a:ext cx="184731" cy="369332"/>
          </a:xfrm>
          <a:prstGeom prst="rect">
            <a:avLst/>
          </a:prstGeom>
          <a:noFill/>
        </p:spPr>
        <p:txBody>
          <a:bodyPr wrap="none" rtlCol="0">
            <a:spAutoFit/>
          </a:bodyPr>
          <a:lstStyle/>
          <a:p>
            <a:endParaRPr lang="en-US"/>
          </a:p>
        </p:txBody>
      </p:sp>
      <p:grpSp>
        <p:nvGrpSpPr>
          <p:cNvPr id="9" name="Group 8">
            <a:extLst>
              <a:ext uri="{FF2B5EF4-FFF2-40B4-BE49-F238E27FC236}">
                <a16:creationId xmlns:a16="http://schemas.microsoft.com/office/drawing/2014/main" id="{C4779AB4-5A51-1416-E6E9-8F9ABA8D9A92}"/>
              </a:ext>
            </a:extLst>
          </p:cNvPr>
          <p:cNvGrpSpPr/>
          <p:nvPr/>
        </p:nvGrpSpPr>
        <p:grpSpPr>
          <a:xfrm>
            <a:off x="3303693" y="810025"/>
            <a:ext cx="5237950" cy="5257866"/>
            <a:chOff x="3118804" y="729808"/>
            <a:chExt cx="5872181" cy="5894509"/>
          </a:xfrm>
        </p:grpSpPr>
        <p:sp>
          <p:nvSpPr>
            <p:cNvPr id="5" name="Oval 4">
              <a:extLst>
                <a:ext uri="{FF2B5EF4-FFF2-40B4-BE49-F238E27FC236}">
                  <a16:creationId xmlns:a16="http://schemas.microsoft.com/office/drawing/2014/main" id="{0C21AEEB-5E04-2884-4D6C-5401A534CD29}"/>
                </a:ext>
              </a:extLst>
            </p:cNvPr>
            <p:cNvSpPr/>
            <p:nvPr/>
          </p:nvSpPr>
          <p:spPr>
            <a:xfrm>
              <a:off x="3118804" y="729808"/>
              <a:ext cx="5872181" cy="5872181"/>
            </a:xfrm>
            <a:prstGeom prst="ellipse">
              <a:avLst/>
            </a:prstGeom>
            <a:solidFill>
              <a:schemeClr val="accent1">
                <a:alpha val="508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6F54574-6F4A-C938-AE94-3766AD81B726}"/>
                </a:ext>
              </a:extLst>
            </p:cNvPr>
            <p:cNvSpPr/>
            <p:nvPr/>
          </p:nvSpPr>
          <p:spPr>
            <a:xfrm>
              <a:off x="3570516" y="1668187"/>
              <a:ext cx="4956130" cy="4956130"/>
            </a:xfrm>
            <a:prstGeom prst="ellipse">
              <a:avLst/>
            </a:prstGeom>
            <a:solidFill>
              <a:schemeClr val="accent1">
                <a:alpha val="50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6E33B75-9FED-094C-8204-43787A619743}"/>
                </a:ext>
              </a:extLst>
            </p:cNvPr>
            <p:cNvSpPr/>
            <p:nvPr/>
          </p:nvSpPr>
          <p:spPr>
            <a:xfrm>
              <a:off x="4203649" y="2912123"/>
              <a:ext cx="3689866" cy="368986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BA2B2E99-7A7E-B0B4-BEAE-23F278F22C9D}"/>
              </a:ext>
            </a:extLst>
          </p:cNvPr>
          <p:cNvSpPr txBox="1"/>
          <p:nvPr/>
        </p:nvSpPr>
        <p:spPr>
          <a:xfrm>
            <a:off x="4787891" y="1085726"/>
            <a:ext cx="2258291" cy="369332"/>
          </a:xfrm>
          <a:prstGeom prst="rect">
            <a:avLst/>
          </a:prstGeom>
          <a:noFill/>
        </p:spPr>
        <p:txBody>
          <a:bodyPr wrap="square" rtlCol="0">
            <a:spAutoFit/>
          </a:bodyPr>
          <a:lstStyle/>
          <a:p>
            <a:pPr algn="ctr"/>
            <a:r>
              <a:rPr lang="en-US" b="1">
                <a:latin typeface="Roboto" panose="02000000000000000000" pitchFamily="2" charset="0"/>
                <a:ea typeface="Roboto" panose="02000000000000000000" pitchFamily="2" charset="0"/>
              </a:rPr>
              <a:t>Planet</a:t>
            </a:r>
          </a:p>
        </p:txBody>
      </p:sp>
      <p:sp>
        <p:nvSpPr>
          <p:cNvPr id="11" name="TextBox 10">
            <a:extLst>
              <a:ext uri="{FF2B5EF4-FFF2-40B4-BE49-F238E27FC236}">
                <a16:creationId xmlns:a16="http://schemas.microsoft.com/office/drawing/2014/main" id="{942189AA-FFBA-FDDB-F1A8-C050C3E39D06}"/>
              </a:ext>
            </a:extLst>
          </p:cNvPr>
          <p:cNvSpPr txBox="1"/>
          <p:nvPr/>
        </p:nvSpPr>
        <p:spPr>
          <a:xfrm>
            <a:off x="4795696" y="2082654"/>
            <a:ext cx="2258291" cy="369332"/>
          </a:xfrm>
          <a:prstGeom prst="rect">
            <a:avLst/>
          </a:prstGeom>
          <a:noFill/>
        </p:spPr>
        <p:txBody>
          <a:bodyPr wrap="square" rtlCol="0">
            <a:spAutoFit/>
          </a:bodyPr>
          <a:lstStyle/>
          <a:p>
            <a:pPr algn="ctr"/>
            <a:r>
              <a:rPr lang="en-US" b="1">
                <a:latin typeface="Roboto" panose="02000000000000000000" pitchFamily="2" charset="0"/>
                <a:ea typeface="Roboto" panose="02000000000000000000" pitchFamily="2" charset="0"/>
              </a:rPr>
              <a:t>Place</a:t>
            </a:r>
          </a:p>
        </p:txBody>
      </p:sp>
      <p:sp>
        <p:nvSpPr>
          <p:cNvPr id="12" name="TextBox 11">
            <a:extLst>
              <a:ext uri="{FF2B5EF4-FFF2-40B4-BE49-F238E27FC236}">
                <a16:creationId xmlns:a16="http://schemas.microsoft.com/office/drawing/2014/main" id="{D52979CC-76E0-3366-FD66-28D45ECB2719}"/>
              </a:ext>
            </a:extLst>
          </p:cNvPr>
          <p:cNvSpPr txBox="1"/>
          <p:nvPr/>
        </p:nvSpPr>
        <p:spPr>
          <a:xfrm>
            <a:off x="4795697" y="3205450"/>
            <a:ext cx="2258291" cy="2662267"/>
          </a:xfrm>
          <a:prstGeom prst="rect">
            <a:avLst/>
          </a:prstGeom>
          <a:noFill/>
        </p:spPr>
        <p:txBody>
          <a:bodyPr wrap="square" rtlCol="0">
            <a:spAutoFit/>
          </a:bodyPr>
          <a:lstStyle/>
          <a:p>
            <a:pPr algn="ctr">
              <a:spcAft>
                <a:spcPts val="600"/>
              </a:spcAft>
            </a:pPr>
            <a:r>
              <a:rPr lang="en-US" b="1">
                <a:latin typeface="Roboto" panose="02000000000000000000" pitchFamily="2" charset="0"/>
                <a:ea typeface="Roboto" panose="02000000000000000000" pitchFamily="2" charset="0"/>
              </a:rPr>
              <a:t>Person</a:t>
            </a:r>
          </a:p>
          <a:p>
            <a:pPr algn="ctr"/>
            <a:r>
              <a:rPr lang="en-US">
                <a:latin typeface="Roboto" panose="02000000000000000000" pitchFamily="2" charset="0"/>
                <a:ea typeface="Roboto" panose="02000000000000000000" pitchFamily="2" charset="0"/>
              </a:rPr>
              <a:t>Emotional</a:t>
            </a:r>
          </a:p>
          <a:p>
            <a:pPr algn="ctr"/>
            <a:r>
              <a:rPr lang="en-US">
                <a:latin typeface="Roboto" panose="02000000000000000000" pitchFamily="2" charset="0"/>
                <a:ea typeface="Roboto" panose="02000000000000000000" pitchFamily="2" charset="0"/>
              </a:rPr>
              <a:t>Environmental</a:t>
            </a:r>
          </a:p>
          <a:p>
            <a:pPr algn="ctr"/>
            <a:r>
              <a:rPr lang="en-US">
                <a:latin typeface="Roboto" panose="02000000000000000000" pitchFamily="2" charset="0"/>
                <a:ea typeface="Roboto" panose="02000000000000000000" pitchFamily="2" charset="0"/>
              </a:rPr>
              <a:t>Financial </a:t>
            </a:r>
          </a:p>
          <a:p>
            <a:pPr algn="ctr"/>
            <a:r>
              <a:rPr lang="en-US">
                <a:latin typeface="Roboto" panose="02000000000000000000" pitchFamily="2" charset="0"/>
                <a:ea typeface="Roboto" panose="02000000000000000000" pitchFamily="2" charset="0"/>
              </a:rPr>
              <a:t>Intellectual</a:t>
            </a:r>
          </a:p>
          <a:p>
            <a:pPr algn="ctr"/>
            <a:r>
              <a:rPr lang="en-US">
                <a:latin typeface="Roboto" panose="02000000000000000000" pitchFamily="2" charset="0"/>
                <a:ea typeface="Roboto" panose="02000000000000000000" pitchFamily="2" charset="0"/>
              </a:rPr>
              <a:t>Occupational</a:t>
            </a:r>
          </a:p>
          <a:p>
            <a:pPr algn="ctr"/>
            <a:r>
              <a:rPr lang="en-US">
                <a:latin typeface="Roboto" panose="02000000000000000000" pitchFamily="2" charset="0"/>
                <a:ea typeface="Roboto" panose="02000000000000000000" pitchFamily="2" charset="0"/>
              </a:rPr>
              <a:t>Physical</a:t>
            </a:r>
          </a:p>
          <a:p>
            <a:pPr algn="ctr"/>
            <a:r>
              <a:rPr lang="en-US">
                <a:latin typeface="Roboto" panose="02000000000000000000" pitchFamily="2" charset="0"/>
                <a:ea typeface="Roboto" panose="02000000000000000000" pitchFamily="2" charset="0"/>
              </a:rPr>
              <a:t>Social</a:t>
            </a:r>
          </a:p>
          <a:p>
            <a:pPr algn="ctr"/>
            <a:r>
              <a:rPr lang="en-US">
                <a:latin typeface="Roboto" panose="02000000000000000000" pitchFamily="2" charset="0"/>
                <a:ea typeface="Roboto" panose="02000000000000000000" pitchFamily="2" charset="0"/>
              </a:rPr>
              <a:t>Spiritual</a:t>
            </a:r>
          </a:p>
        </p:txBody>
      </p:sp>
      <p:sp>
        <p:nvSpPr>
          <p:cNvPr id="13" name="TextBox 12">
            <a:extLst>
              <a:ext uri="{FF2B5EF4-FFF2-40B4-BE49-F238E27FC236}">
                <a16:creationId xmlns:a16="http://schemas.microsoft.com/office/drawing/2014/main" id="{7B2EF301-98C9-C19E-1EFD-555EF1621D9E}"/>
              </a:ext>
            </a:extLst>
          </p:cNvPr>
          <p:cNvSpPr txBox="1"/>
          <p:nvPr/>
        </p:nvSpPr>
        <p:spPr>
          <a:xfrm>
            <a:off x="8541643" y="568952"/>
            <a:ext cx="2253066" cy="2031325"/>
          </a:xfrm>
          <a:prstGeom prst="rect">
            <a:avLst/>
          </a:prstGeom>
          <a:noFill/>
        </p:spPr>
        <p:txBody>
          <a:bodyPr wrap="square" rtlCol="0">
            <a:spAutoFit/>
          </a:bodyPr>
          <a:lstStyle/>
          <a:p>
            <a:r>
              <a:rPr lang="en-US"/>
              <a:t>Ecosystems, biodiversity, clean water, habitable climate, aesthetic experience, nutritious food, peace</a:t>
            </a:r>
          </a:p>
        </p:txBody>
      </p:sp>
      <p:cxnSp>
        <p:nvCxnSpPr>
          <p:cNvPr id="15" name="Straight Connector 14">
            <a:extLst>
              <a:ext uri="{FF2B5EF4-FFF2-40B4-BE49-F238E27FC236}">
                <a16:creationId xmlns:a16="http://schemas.microsoft.com/office/drawing/2014/main" id="{64DBE484-031E-8902-4477-1A801C0F6456}"/>
              </a:ext>
            </a:extLst>
          </p:cNvPr>
          <p:cNvCxnSpPr>
            <a:cxnSpLocks/>
          </p:cNvCxnSpPr>
          <p:nvPr/>
        </p:nvCxnSpPr>
        <p:spPr>
          <a:xfrm flipH="1">
            <a:off x="6288577" y="1136591"/>
            <a:ext cx="2152252" cy="151476"/>
          </a:xfrm>
          <a:prstGeom prst="line">
            <a:avLst/>
          </a:prstGeom>
          <a:ln w="25400"/>
        </p:spPr>
        <p:style>
          <a:lnRef idx="3">
            <a:schemeClr val="accent1"/>
          </a:lnRef>
          <a:fillRef idx="0">
            <a:schemeClr val="accent1"/>
          </a:fillRef>
          <a:effectRef idx="2">
            <a:schemeClr val="accent1"/>
          </a:effectRef>
          <a:fontRef idx="minor">
            <a:schemeClr val="tx1"/>
          </a:fontRef>
        </p:style>
      </p:cxnSp>
      <p:sp>
        <p:nvSpPr>
          <p:cNvPr id="18" name="Rounded Rectangle 17">
            <a:extLst>
              <a:ext uri="{FF2B5EF4-FFF2-40B4-BE49-F238E27FC236}">
                <a16:creationId xmlns:a16="http://schemas.microsoft.com/office/drawing/2014/main" id="{E2F8D9EC-BE33-F029-6159-9BB8A35AD44E}"/>
              </a:ext>
            </a:extLst>
          </p:cNvPr>
          <p:cNvSpPr/>
          <p:nvPr/>
        </p:nvSpPr>
        <p:spPr>
          <a:xfrm>
            <a:off x="8433024" y="529593"/>
            <a:ext cx="2258291" cy="2070683"/>
          </a:xfrm>
          <a:prstGeom prst="roundRect">
            <a:avLst/>
          </a:prstGeom>
          <a:noFill/>
          <a:ln w="25400">
            <a:solidFill>
              <a:srgbClr val="B3A3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586B026E-9A44-960F-4016-BCB330658B6F}"/>
              </a:ext>
            </a:extLst>
          </p:cNvPr>
          <p:cNvCxnSpPr>
            <a:cxnSpLocks/>
            <a:stCxn id="22" idx="3"/>
          </p:cNvCxnSpPr>
          <p:nvPr/>
        </p:nvCxnSpPr>
        <p:spPr>
          <a:xfrm flipV="1">
            <a:off x="2850159" y="2366171"/>
            <a:ext cx="2679104" cy="671015"/>
          </a:xfrm>
          <a:prstGeom prst="line">
            <a:avLst/>
          </a:prstGeom>
          <a:ln w="25400"/>
        </p:spPr>
        <p:style>
          <a:lnRef idx="3">
            <a:schemeClr val="accent1"/>
          </a:lnRef>
          <a:fillRef idx="0">
            <a:schemeClr val="accent1"/>
          </a:fillRef>
          <a:effectRef idx="2">
            <a:schemeClr val="accent1"/>
          </a:effectRef>
          <a:fontRef idx="minor">
            <a:schemeClr val="tx1"/>
          </a:fontRef>
        </p:style>
      </p:cxnSp>
      <p:sp>
        <p:nvSpPr>
          <p:cNvPr id="22" name="Rounded Rectangle 21">
            <a:extLst>
              <a:ext uri="{FF2B5EF4-FFF2-40B4-BE49-F238E27FC236}">
                <a16:creationId xmlns:a16="http://schemas.microsoft.com/office/drawing/2014/main" id="{C3052FA5-0ED2-4279-C0CB-55ACA4D10E9C}"/>
              </a:ext>
            </a:extLst>
          </p:cNvPr>
          <p:cNvSpPr/>
          <p:nvPr/>
        </p:nvSpPr>
        <p:spPr>
          <a:xfrm>
            <a:off x="235241" y="2365256"/>
            <a:ext cx="2614918" cy="1343860"/>
          </a:xfrm>
          <a:prstGeom prst="roundRect">
            <a:avLst/>
          </a:prstGeom>
          <a:noFill/>
          <a:ln w="25400">
            <a:solidFill>
              <a:srgbClr val="B3A3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D8BD5E1-F903-6038-1494-20CD806521C3}"/>
              </a:ext>
            </a:extLst>
          </p:cNvPr>
          <p:cNvSpPr txBox="1"/>
          <p:nvPr/>
        </p:nvSpPr>
        <p:spPr>
          <a:xfrm>
            <a:off x="235240" y="2413336"/>
            <a:ext cx="2493855" cy="1200329"/>
          </a:xfrm>
          <a:prstGeom prst="rect">
            <a:avLst/>
          </a:prstGeom>
          <a:noFill/>
        </p:spPr>
        <p:txBody>
          <a:bodyPr wrap="square" rtlCol="0">
            <a:spAutoFit/>
          </a:bodyPr>
          <a:lstStyle/>
          <a:p>
            <a:r>
              <a:rPr lang="en-US"/>
              <a:t>Systems for education, economics, justice, culture, the built environment, etc.</a:t>
            </a:r>
          </a:p>
        </p:txBody>
      </p:sp>
      <p:sp>
        <p:nvSpPr>
          <p:cNvPr id="36" name="TextBox 35">
            <a:extLst>
              <a:ext uri="{FF2B5EF4-FFF2-40B4-BE49-F238E27FC236}">
                <a16:creationId xmlns:a16="http://schemas.microsoft.com/office/drawing/2014/main" id="{94D569E9-50F0-93AA-A221-7B3ABFCA66EA}"/>
              </a:ext>
            </a:extLst>
          </p:cNvPr>
          <p:cNvSpPr txBox="1"/>
          <p:nvPr/>
        </p:nvSpPr>
        <p:spPr>
          <a:xfrm>
            <a:off x="9196654" y="2967335"/>
            <a:ext cx="1636217" cy="461665"/>
          </a:xfrm>
          <a:prstGeom prst="rect">
            <a:avLst/>
          </a:prstGeom>
          <a:noFill/>
        </p:spPr>
        <p:txBody>
          <a:bodyPr wrap="none" rtlCol="0">
            <a:spAutoFit/>
          </a:bodyPr>
          <a:lstStyle/>
          <a:p>
            <a:pPr algn="ctr"/>
            <a:r>
              <a:rPr lang="en-US" sz="2400">
                <a:solidFill>
                  <a:schemeClr val="bg1"/>
                </a:solidFill>
              </a:rPr>
              <a:t>Well-being</a:t>
            </a:r>
          </a:p>
        </p:txBody>
      </p:sp>
      <p:sp>
        <p:nvSpPr>
          <p:cNvPr id="37" name="TextBox 36">
            <a:extLst>
              <a:ext uri="{FF2B5EF4-FFF2-40B4-BE49-F238E27FC236}">
                <a16:creationId xmlns:a16="http://schemas.microsoft.com/office/drawing/2014/main" id="{DFEE7762-8613-F64B-A458-4F7B6D3314A9}"/>
              </a:ext>
            </a:extLst>
          </p:cNvPr>
          <p:cNvSpPr txBox="1"/>
          <p:nvPr/>
        </p:nvSpPr>
        <p:spPr>
          <a:xfrm>
            <a:off x="9261885" y="4780487"/>
            <a:ext cx="1429430" cy="461665"/>
          </a:xfrm>
          <a:prstGeom prst="rect">
            <a:avLst/>
          </a:prstGeom>
          <a:noFill/>
        </p:spPr>
        <p:txBody>
          <a:bodyPr wrap="none" rtlCol="0">
            <a:spAutoFit/>
          </a:bodyPr>
          <a:lstStyle/>
          <a:p>
            <a:pPr algn="ctr"/>
            <a:r>
              <a:rPr lang="en-US" sz="2400">
                <a:solidFill>
                  <a:schemeClr val="bg1"/>
                </a:solidFill>
              </a:rPr>
              <a:t>Wellness</a:t>
            </a:r>
          </a:p>
        </p:txBody>
      </p:sp>
      <p:cxnSp>
        <p:nvCxnSpPr>
          <p:cNvPr id="44" name="Straight Arrow Connector 43">
            <a:extLst>
              <a:ext uri="{FF2B5EF4-FFF2-40B4-BE49-F238E27FC236}">
                <a16:creationId xmlns:a16="http://schemas.microsoft.com/office/drawing/2014/main" id="{0E424567-08C3-FAA6-3222-B76F3B143B7B}"/>
              </a:ext>
            </a:extLst>
          </p:cNvPr>
          <p:cNvCxnSpPr>
            <a:stCxn id="36" idx="1"/>
          </p:cNvCxnSpPr>
          <p:nvPr/>
        </p:nvCxnSpPr>
        <p:spPr>
          <a:xfrm flipH="1" flipV="1">
            <a:off x="8364015" y="3198167"/>
            <a:ext cx="832639" cy="1"/>
          </a:xfrm>
          <a:prstGeom prst="straightConnector1">
            <a:avLst/>
          </a:prstGeom>
          <a:ln w="25400">
            <a:solidFill>
              <a:srgbClr val="003057"/>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5890BCB-ED2E-C6C5-99FB-EA5C3772AD7E}"/>
              </a:ext>
            </a:extLst>
          </p:cNvPr>
          <p:cNvCxnSpPr>
            <a:stCxn id="36" idx="1"/>
          </p:cNvCxnSpPr>
          <p:nvPr/>
        </p:nvCxnSpPr>
        <p:spPr>
          <a:xfrm flipH="1">
            <a:off x="7834625" y="3198168"/>
            <a:ext cx="1362029" cy="832834"/>
          </a:xfrm>
          <a:prstGeom prst="straightConnector1">
            <a:avLst/>
          </a:prstGeom>
          <a:ln w="25400">
            <a:solidFill>
              <a:srgbClr val="003057"/>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2DADD57-EA8E-8C8B-1197-3414F3F1ECD4}"/>
              </a:ext>
            </a:extLst>
          </p:cNvPr>
          <p:cNvCxnSpPr>
            <a:stCxn id="36" idx="1"/>
          </p:cNvCxnSpPr>
          <p:nvPr/>
        </p:nvCxnSpPr>
        <p:spPr>
          <a:xfrm flipH="1">
            <a:off x="7529825" y="3198168"/>
            <a:ext cx="1666829" cy="1641026"/>
          </a:xfrm>
          <a:prstGeom prst="straightConnector1">
            <a:avLst/>
          </a:prstGeom>
          <a:ln w="25400">
            <a:solidFill>
              <a:srgbClr val="003057"/>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83B53D6-3374-2D57-9426-BB456500E5A9}"/>
              </a:ext>
            </a:extLst>
          </p:cNvPr>
          <p:cNvCxnSpPr>
            <a:cxnSpLocks/>
          </p:cNvCxnSpPr>
          <p:nvPr/>
        </p:nvCxnSpPr>
        <p:spPr>
          <a:xfrm flipH="1" flipV="1">
            <a:off x="7491663" y="4955606"/>
            <a:ext cx="1666829" cy="34856"/>
          </a:xfrm>
          <a:prstGeom prst="straightConnector1">
            <a:avLst/>
          </a:prstGeom>
          <a:ln w="25400">
            <a:solidFill>
              <a:srgbClr val="003057"/>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843A86A-D845-C93E-B708-8224D7539ED4}"/>
              </a:ext>
            </a:extLst>
          </p:cNvPr>
          <p:cNvSpPr txBox="1"/>
          <p:nvPr/>
        </p:nvSpPr>
        <p:spPr>
          <a:xfrm>
            <a:off x="140393" y="6195613"/>
            <a:ext cx="4231850" cy="523220"/>
          </a:xfrm>
          <a:prstGeom prst="rect">
            <a:avLst/>
          </a:prstGeom>
          <a:noFill/>
        </p:spPr>
        <p:txBody>
          <a:bodyPr wrap="square" rtlCol="0">
            <a:spAutoFit/>
          </a:bodyPr>
          <a:lstStyle/>
          <a:p>
            <a:r>
              <a:rPr lang="en-US" sz="1400"/>
              <a:t>Adapted from </a:t>
            </a:r>
            <a:r>
              <a:rPr lang="en-US" sz="1400">
                <a:hlinkClick r:id="rId3">
                  <a:extLst>
                    <a:ext uri="{A12FA001-AC4F-418D-AE19-62706E023703}">
                      <ahyp:hlinkClr xmlns:ahyp="http://schemas.microsoft.com/office/drawing/2018/hyperlinkcolor" val="tx"/>
                    </a:ext>
                  </a:extLst>
                </a:hlinkClick>
              </a:rPr>
              <a:t>https://www.uab.edu/health-promoting-university</a:t>
            </a:r>
            <a:r>
              <a:rPr lang="en-US" sz="1400"/>
              <a:t> </a:t>
            </a:r>
          </a:p>
        </p:txBody>
      </p:sp>
    </p:spTree>
    <p:extLst>
      <p:ext uri="{BB962C8B-B14F-4D97-AF65-F5344CB8AC3E}">
        <p14:creationId xmlns:p14="http://schemas.microsoft.com/office/powerpoint/2010/main" val="2358744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B4BBC-E6FE-7E08-31A5-A93C9EF613F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9BEE19F-8012-AA74-B40C-31FF75433E1F}"/>
              </a:ext>
            </a:extLst>
          </p:cNvPr>
          <p:cNvSpPr>
            <a:spLocks noGrp="1"/>
          </p:cNvSpPr>
          <p:nvPr>
            <p:ph type="body" sz="half" idx="2"/>
          </p:nvPr>
        </p:nvSpPr>
        <p:spPr>
          <a:xfrm>
            <a:off x="381001" y="1925599"/>
            <a:ext cx="3932767" cy="3382525"/>
          </a:xfrm>
        </p:spPr>
        <p:txBody>
          <a:bodyPr>
            <a:noAutofit/>
          </a:bodyPr>
          <a:lstStyle/>
          <a:p>
            <a:pPr>
              <a:lnSpc>
                <a:spcPct val="120000"/>
              </a:lnSpc>
            </a:pPr>
            <a:r>
              <a:rPr lang="en-US"/>
              <a:t>Health promoting universities and colleges </a:t>
            </a:r>
            <a:r>
              <a:rPr lang="en-US" b="1"/>
              <a:t>infuse health</a:t>
            </a:r>
            <a:r>
              <a:rPr lang="en-US"/>
              <a:t> into everyday operations, business practices, and academic mandates. By doing so, they: </a:t>
            </a:r>
          </a:p>
          <a:p>
            <a:pPr marL="285750" indent="-285750">
              <a:lnSpc>
                <a:spcPct val="120000"/>
              </a:lnSpc>
              <a:buClr>
                <a:srgbClr val="B3A369"/>
              </a:buClr>
              <a:buSzPct val="100000"/>
              <a:buFont typeface="Wingdings" pitchFamily="2" charset="2"/>
              <a:buChar char="§"/>
            </a:pPr>
            <a:r>
              <a:rPr lang="en-US"/>
              <a:t>Enhance the success of institutions</a:t>
            </a:r>
          </a:p>
          <a:p>
            <a:pPr marL="285750" indent="-285750">
              <a:lnSpc>
                <a:spcPct val="120000"/>
              </a:lnSpc>
              <a:buClr>
                <a:srgbClr val="B3A369"/>
              </a:buClr>
              <a:buSzPct val="100000"/>
              <a:buFont typeface="Wingdings" pitchFamily="2" charset="2"/>
              <a:buChar char="§"/>
            </a:pPr>
            <a:r>
              <a:rPr lang="en-US"/>
              <a:t>Create campus cultures of compassion, well-being, equity, and social justice</a:t>
            </a:r>
          </a:p>
          <a:p>
            <a:pPr marL="285750" indent="-285750">
              <a:lnSpc>
                <a:spcPct val="120000"/>
              </a:lnSpc>
              <a:buClr>
                <a:srgbClr val="B3A369"/>
              </a:buClr>
              <a:buSzPct val="100000"/>
              <a:buFont typeface="Wingdings" pitchFamily="2" charset="2"/>
              <a:buChar char="§"/>
            </a:pPr>
            <a:r>
              <a:rPr lang="en-US"/>
              <a:t>Improve the health of the people who live, learn, work, and play on our campuses </a:t>
            </a:r>
          </a:p>
          <a:p>
            <a:pPr marL="285750" indent="-285750">
              <a:lnSpc>
                <a:spcPct val="120000"/>
              </a:lnSpc>
              <a:buClr>
                <a:srgbClr val="B3A369"/>
              </a:buClr>
              <a:buSzPct val="100000"/>
              <a:buFont typeface="Wingdings" pitchFamily="2" charset="2"/>
              <a:buChar char="§"/>
            </a:pPr>
            <a:r>
              <a:rPr lang="en-US"/>
              <a:t>Strengthen the ecological, social, and economic sustainability of our communities</a:t>
            </a:r>
          </a:p>
        </p:txBody>
      </p:sp>
      <p:sp>
        <p:nvSpPr>
          <p:cNvPr id="2" name="Title 1">
            <a:extLst>
              <a:ext uri="{FF2B5EF4-FFF2-40B4-BE49-F238E27FC236}">
                <a16:creationId xmlns:a16="http://schemas.microsoft.com/office/drawing/2014/main" id="{61983A23-8B8C-05F9-A517-D709DF760A15}"/>
              </a:ext>
            </a:extLst>
          </p:cNvPr>
          <p:cNvSpPr>
            <a:spLocks noGrp="1"/>
          </p:cNvSpPr>
          <p:nvPr>
            <p:ph type="title"/>
          </p:nvPr>
        </p:nvSpPr>
        <p:spPr>
          <a:xfrm>
            <a:off x="381001" y="518884"/>
            <a:ext cx="3932767" cy="1189266"/>
          </a:xfrm>
        </p:spPr>
        <p:txBody>
          <a:bodyPr anchor="t">
            <a:normAutofit fontScale="90000"/>
          </a:bodyPr>
          <a:lstStyle/>
          <a:p>
            <a:r>
              <a:rPr lang="en-US"/>
              <a:t>Health Promoting Colleges and Universities</a:t>
            </a:r>
          </a:p>
        </p:txBody>
      </p:sp>
      <p:pic>
        <p:nvPicPr>
          <p:cNvPr id="6" name="Content Placeholder 5">
            <a:extLst>
              <a:ext uri="{FF2B5EF4-FFF2-40B4-BE49-F238E27FC236}">
                <a16:creationId xmlns:a16="http://schemas.microsoft.com/office/drawing/2014/main" id="{B792C504-5FB6-0B33-0D81-2235370E1E39}"/>
              </a:ext>
            </a:extLst>
          </p:cNvPr>
          <p:cNvPicPr>
            <a:picLocks noGrp="1" noChangeAspect="1"/>
          </p:cNvPicPr>
          <p:nvPr>
            <p:ph idx="1"/>
          </p:nvPr>
        </p:nvPicPr>
        <p:blipFill rotWithShape="1">
          <a:blip r:embed="rId3"/>
          <a:srcRect l="43" r="15645"/>
          <a:stretch/>
        </p:blipFill>
        <p:spPr>
          <a:xfrm>
            <a:off x="4624250" y="518884"/>
            <a:ext cx="7186749" cy="4789239"/>
          </a:xfrm>
        </p:spPr>
      </p:pic>
    </p:spTree>
    <p:extLst>
      <p:ext uri="{BB962C8B-B14F-4D97-AF65-F5344CB8AC3E}">
        <p14:creationId xmlns:p14="http://schemas.microsoft.com/office/powerpoint/2010/main" val="946048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7A3B7-A0C7-42AA-406E-40D8CC0000A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5D7FE12-8CB8-A8D9-A76F-D0587525325B}"/>
              </a:ext>
            </a:extLst>
          </p:cNvPr>
          <p:cNvSpPr>
            <a:spLocks noGrp="1"/>
          </p:cNvSpPr>
          <p:nvPr>
            <p:ph type="body" sz="half" idx="2"/>
          </p:nvPr>
        </p:nvSpPr>
        <p:spPr>
          <a:xfrm>
            <a:off x="381001" y="1925599"/>
            <a:ext cx="3932767" cy="3382525"/>
          </a:xfrm>
        </p:spPr>
        <p:txBody>
          <a:bodyPr>
            <a:noAutofit/>
          </a:bodyPr>
          <a:lstStyle/>
          <a:p>
            <a:pPr>
              <a:lnSpc>
                <a:spcPct val="120000"/>
              </a:lnSpc>
            </a:pPr>
            <a:r>
              <a:rPr lang="en-US" sz="1800"/>
              <a:t>An international charter for health promoting universities and colleges with </a:t>
            </a:r>
            <a:r>
              <a:rPr lang="en-US" sz="1800" b="1"/>
              <a:t>two calls to action</a:t>
            </a:r>
          </a:p>
          <a:p>
            <a:pPr marL="342900" indent="-342900">
              <a:lnSpc>
                <a:spcPct val="120000"/>
              </a:lnSpc>
              <a:buClr>
                <a:srgbClr val="B3A369"/>
              </a:buClr>
              <a:buSzPct val="100000"/>
              <a:buFont typeface="+mj-lt"/>
              <a:buAutoNum type="arabicPeriod"/>
            </a:pPr>
            <a:r>
              <a:rPr lang="en-US" sz="1800"/>
              <a:t>Embedding health into all aspects of campus culture, across the administration, operations, and academic mandates</a:t>
            </a:r>
          </a:p>
          <a:p>
            <a:pPr marL="342900" indent="-342900">
              <a:lnSpc>
                <a:spcPct val="120000"/>
              </a:lnSpc>
              <a:buClr>
                <a:srgbClr val="B3A369"/>
              </a:buClr>
              <a:buSzPct val="100000"/>
              <a:buFont typeface="+mj-lt"/>
              <a:buAutoNum type="arabicPeriod"/>
            </a:pPr>
            <a:r>
              <a:rPr lang="en-US" sz="1800"/>
              <a:t>Lead health promotion action and collaboration locally and globally</a:t>
            </a:r>
          </a:p>
        </p:txBody>
      </p:sp>
      <p:sp>
        <p:nvSpPr>
          <p:cNvPr id="2" name="Title 1">
            <a:extLst>
              <a:ext uri="{FF2B5EF4-FFF2-40B4-BE49-F238E27FC236}">
                <a16:creationId xmlns:a16="http://schemas.microsoft.com/office/drawing/2014/main" id="{BCBEBC2E-78EE-548F-8005-665A59A90FF0}"/>
              </a:ext>
            </a:extLst>
          </p:cNvPr>
          <p:cNvSpPr>
            <a:spLocks noGrp="1"/>
          </p:cNvSpPr>
          <p:nvPr>
            <p:ph type="title"/>
          </p:nvPr>
        </p:nvSpPr>
        <p:spPr>
          <a:xfrm>
            <a:off x="381001" y="518884"/>
            <a:ext cx="3932767" cy="1189266"/>
          </a:xfrm>
        </p:spPr>
        <p:txBody>
          <a:bodyPr anchor="t">
            <a:normAutofit/>
          </a:bodyPr>
          <a:lstStyle/>
          <a:p>
            <a:r>
              <a:rPr lang="en-US"/>
              <a:t>The Okanagan Charter</a:t>
            </a:r>
          </a:p>
        </p:txBody>
      </p:sp>
      <p:pic>
        <p:nvPicPr>
          <p:cNvPr id="6" name="Content Placeholder 5">
            <a:extLst>
              <a:ext uri="{FF2B5EF4-FFF2-40B4-BE49-F238E27FC236}">
                <a16:creationId xmlns:a16="http://schemas.microsoft.com/office/drawing/2014/main" id="{5EDBF8B5-909E-914A-5745-AC382D674B88}"/>
              </a:ext>
            </a:extLst>
          </p:cNvPr>
          <p:cNvPicPr>
            <a:picLocks noGrp="1" noChangeAspect="1"/>
          </p:cNvPicPr>
          <p:nvPr>
            <p:ph idx="1"/>
          </p:nvPr>
        </p:nvPicPr>
        <p:blipFill>
          <a:blip r:embed="rId3"/>
          <a:srcRect/>
          <a:stretch/>
        </p:blipFill>
        <p:spPr>
          <a:xfrm>
            <a:off x="4624250" y="518884"/>
            <a:ext cx="7186749" cy="4789239"/>
          </a:xfrm>
        </p:spPr>
      </p:pic>
    </p:spTree>
    <p:extLst>
      <p:ext uri="{BB962C8B-B14F-4D97-AF65-F5344CB8AC3E}">
        <p14:creationId xmlns:p14="http://schemas.microsoft.com/office/powerpoint/2010/main" val="2691016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B6AC6-A3BE-4746-834C-C36F20AA986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0FFACE2-E2A1-0C45-3AC2-FDED2F32C7F0}"/>
              </a:ext>
            </a:extLst>
          </p:cNvPr>
          <p:cNvSpPr>
            <a:spLocks noGrp="1"/>
          </p:cNvSpPr>
          <p:nvPr>
            <p:ph type="body" sz="half" idx="2"/>
          </p:nvPr>
        </p:nvSpPr>
        <p:spPr>
          <a:xfrm>
            <a:off x="381001" y="1925598"/>
            <a:ext cx="3932767" cy="4056102"/>
          </a:xfrm>
        </p:spPr>
        <p:txBody>
          <a:bodyPr>
            <a:noAutofit/>
          </a:bodyPr>
          <a:lstStyle/>
          <a:p>
            <a:pPr>
              <a:lnSpc>
                <a:spcPct val="120000"/>
              </a:lnSpc>
            </a:pPr>
            <a:r>
              <a:rPr lang="en-US" sz="1800"/>
              <a:t>Systems change occurs when there are </a:t>
            </a:r>
            <a:r>
              <a:rPr lang="en-US" sz="1800" b="1"/>
              <a:t>fundamental and sustained changes in policies, processes, relationships, </a:t>
            </a:r>
            <a:r>
              <a:rPr lang="en-US" sz="1800"/>
              <a:t>and</a:t>
            </a:r>
            <a:r>
              <a:rPr lang="en-US" sz="1800" b="1"/>
              <a:t> power structures</a:t>
            </a:r>
            <a:r>
              <a:rPr lang="en-US" sz="1800"/>
              <a:t>, as well as deeply held </a:t>
            </a:r>
            <a:r>
              <a:rPr lang="en-US" sz="1800" b="1"/>
              <a:t>values and norms</a:t>
            </a:r>
            <a:r>
              <a:rPr lang="en-US" sz="1800"/>
              <a:t>. Positive changes in these elements can be thought of in terms of two key concepts:</a:t>
            </a:r>
          </a:p>
          <a:p>
            <a:pPr marL="285750" indent="-285750">
              <a:lnSpc>
                <a:spcPct val="120000"/>
              </a:lnSpc>
              <a:buClr>
                <a:srgbClr val="003057"/>
              </a:buClr>
              <a:buFont typeface="Wingdings" pitchFamily="2" charset="2"/>
              <a:buChar char="§"/>
            </a:pPr>
            <a:r>
              <a:rPr lang="en-US" sz="1800"/>
              <a:t>More effective pathways</a:t>
            </a:r>
          </a:p>
          <a:p>
            <a:pPr marL="285750" indent="-285750">
              <a:lnSpc>
                <a:spcPct val="120000"/>
              </a:lnSpc>
              <a:buClr>
                <a:srgbClr val="003057"/>
              </a:buClr>
              <a:buFont typeface="Wingdings" pitchFamily="2" charset="2"/>
              <a:buChar char="§"/>
            </a:pPr>
            <a:r>
              <a:rPr lang="en-US" sz="1800"/>
              <a:t>More conducive institutional structures</a:t>
            </a:r>
          </a:p>
          <a:p>
            <a:pPr>
              <a:lnSpc>
                <a:spcPct val="100000"/>
              </a:lnSpc>
              <a:spcBef>
                <a:spcPts val="0"/>
              </a:spcBef>
              <a:buClr>
                <a:srgbClr val="003057"/>
              </a:buClr>
            </a:pPr>
            <a:endParaRPr lang="en-US" sz="1400" b="1"/>
          </a:p>
          <a:p>
            <a:pPr>
              <a:lnSpc>
                <a:spcPct val="100000"/>
              </a:lnSpc>
              <a:spcBef>
                <a:spcPts val="0"/>
              </a:spcBef>
              <a:buClr>
                <a:srgbClr val="003057"/>
              </a:buClr>
            </a:pPr>
            <a:r>
              <a:rPr lang="en-US" sz="1200" b="1"/>
              <a:t>Sources:</a:t>
            </a:r>
          </a:p>
          <a:p>
            <a:pPr>
              <a:lnSpc>
                <a:spcPct val="100000"/>
              </a:lnSpc>
              <a:spcBef>
                <a:spcPts val="0"/>
              </a:spcBef>
              <a:buClr>
                <a:srgbClr val="003057"/>
              </a:buClr>
            </a:pPr>
            <a:r>
              <a:rPr lang="en-US" sz="1200" i="1"/>
              <a:t>The Water of Systems Change, John Kania, Mark Kramer, and Peter Senge, 2018;</a:t>
            </a:r>
            <a:r>
              <a:rPr lang="en-US" sz="1200"/>
              <a:t> </a:t>
            </a:r>
            <a:r>
              <a:rPr lang="en-US" sz="1200">
                <a:hlinkClick r:id="rId3">
                  <a:extLst>
                    <a:ext uri="{A12FA001-AC4F-418D-AE19-62706E023703}">
                      <ahyp:hlinkClr xmlns:ahyp="http://schemas.microsoft.com/office/drawing/2018/hyperlinkcolor" val="tx"/>
                    </a:ext>
                  </a:extLst>
                </a:hlinkClick>
              </a:rPr>
              <a:t>acl.gov</a:t>
            </a:r>
            <a:endParaRPr lang="en-US" sz="1200" b="1"/>
          </a:p>
        </p:txBody>
      </p:sp>
      <p:sp>
        <p:nvSpPr>
          <p:cNvPr id="2" name="Title 1">
            <a:extLst>
              <a:ext uri="{FF2B5EF4-FFF2-40B4-BE49-F238E27FC236}">
                <a16:creationId xmlns:a16="http://schemas.microsoft.com/office/drawing/2014/main" id="{D7555B5E-231A-EA8B-5BE7-E8664A5CD126}"/>
              </a:ext>
            </a:extLst>
          </p:cNvPr>
          <p:cNvSpPr>
            <a:spLocks noGrp="1"/>
          </p:cNvSpPr>
          <p:nvPr>
            <p:ph type="title"/>
          </p:nvPr>
        </p:nvSpPr>
        <p:spPr>
          <a:xfrm>
            <a:off x="381001" y="518884"/>
            <a:ext cx="3932767" cy="1189266"/>
          </a:xfrm>
        </p:spPr>
        <p:txBody>
          <a:bodyPr anchor="t"/>
          <a:lstStyle/>
          <a:p>
            <a:r>
              <a:rPr lang="en-US"/>
              <a:t>What do we mean by systems change?</a:t>
            </a:r>
          </a:p>
        </p:txBody>
      </p:sp>
      <p:grpSp>
        <p:nvGrpSpPr>
          <p:cNvPr id="33" name="Group 32">
            <a:extLst>
              <a:ext uri="{FF2B5EF4-FFF2-40B4-BE49-F238E27FC236}">
                <a16:creationId xmlns:a16="http://schemas.microsoft.com/office/drawing/2014/main" id="{972A47D4-0BCA-C76E-C40B-D61CF9419CFD}"/>
              </a:ext>
            </a:extLst>
          </p:cNvPr>
          <p:cNvGrpSpPr/>
          <p:nvPr/>
        </p:nvGrpSpPr>
        <p:grpSpPr>
          <a:xfrm>
            <a:off x="4531062" y="518884"/>
            <a:ext cx="7014754" cy="5342167"/>
            <a:chOff x="4531062" y="518884"/>
            <a:chExt cx="7014754" cy="5342167"/>
          </a:xfrm>
        </p:grpSpPr>
        <p:cxnSp>
          <p:nvCxnSpPr>
            <p:cNvPr id="8" name="Straight Arrow Connector 7">
              <a:extLst>
                <a:ext uri="{FF2B5EF4-FFF2-40B4-BE49-F238E27FC236}">
                  <a16:creationId xmlns:a16="http://schemas.microsoft.com/office/drawing/2014/main" id="{2E699D8A-643A-444A-E786-40DBBC29D59D}"/>
                </a:ext>
              </a:extLst>
            </p:cNvPr>
            <p:cNvCxnSpPr/>
            <p:nvPr/>
          </p:nvCxnSpPr>
          <p:spPr>
            <a:xfrm>
              <a:off x="11545816" y="518884"/>
              <a:ext cx="0" cy="5342167"/>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riangle 11">
              <a:extLst>
                <a:ext uri="{FF2B5EF4-FFF2-40B4-BE49-F238E27FC236}">
                  <a16:creationId xmlns:a16="http://schemas.microsoft.com/office/drawing/2014/main" id="{1F03D138-6098-34AD-23DC-C52AF96A2963}"/>
                </a:ext>
              </a:extLst>
            </p:cNvPr>
            <p:cNvSpPr/>
            <p:nvPr/>
          </p:nvSpPr>
          <p:spPr>
            <a:xfrm flipV="1">
              <a:off x="4531062" y="736985"/>
              <a:ext cx="6332556" cy="4995075"/>
            </a:xfrm>
            <a:prstGeom prst="triangle">
              <a:avLst/>
            </a:prstGeom>
            <a:solidFill>
              <a:schemeClr val="bg1">
                <a:lumMod val="85000"/>
                <a:alpha val="4564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cxnSp>
          <p:nvCxnSpPr>
            <p:cNvPr id="10" name="Straight Connector 9">
              <a:extLst>
                <a:ext uri="{FF2B5EF4-FFF2-40B4-BE49-F238E27FC236}">
                  <a16:creationId xmlns:a16="http://schemas.microsoft.com/office/drawing/2014/main" id="{C2291098-32A3-A02C-FCB8-A269EC4C6B19}"/>
                </a:ext>
              </a:extLst>
            </p:cNvPr>
            <p:cNvCxnSpPr>
              <a:cxnSpLocks/>
            </p:cNvCxnSpPr>
            <p:nvPr/>
          </p:nvCxnSpPr>
          <p:spPr>
            <a:xfrm>
              <a:off x="4642338" y="2129051"/>
              <a:ext cx="6903478" cy="0"/>
            </a:xfrm>
            <a:prstGeom prst="line">
              <a:avLst/>
            </a:prstGeom>
            <a:ln w="2540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C4F86B-8BAE-C084-5360-34B8F7CBA1F1}"/>
                </a:ext>
              </a:extLst>
            </p:cNvPr>
            <p:cNvCxnSpPr>
              <a:cxnSpLocks/>
            </p:cNvCxnSpPr>
            <p:nvPr/>
          </p:nvCxnSpPr>
          <p:spPr>
            <a:xfrm>
              <a:off x="4655985" y="3946477"/>
              <a:ext cx="6889831" cy="0"/>
            </a:xfrm>
            <a:prstGeom prst="line">
              <a:avLst/>
            </a:prstGeom>
            <a:ln w="25400">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9" name="Freeform 18">
              <a:extLst>
                <a:ext uri="{FF2B5EF4-FFF2-40B4-BE49-F238E27FC236}">
                  <a16:creationId xmlns:a16="http://schemas.microsoft.com/office/drawing/2014/main" id="{6AED309E-501A-A5D4-B3EC-FA16064D412C}"/>
                </a:ext>
              </a:extLst>
            </p:cNvPr>
            <p:cNvSpPr/>
            <p:nvPr/>
          </p:nvSpPr>
          <p:spPr>
            <a:xfrm>
              <a:off x="7775503" y="2291490"/>
              <a:ext cx="1901297" cy="1521096"/>
            </a:xfrm>
            <a:custGeom>
              <a:avLst/>
              <a:gdLst>
                <a:gd name="connsiteX0" fmla="*/ 54591 w 1937982"/>
                <a:gd name="connsiteY0" fmla="*/ 1514902 h 1514902"/>
                <a:gd name="connsiteX1" fmla="*/ 996287 w 1937982"/>
                <a:gd name="connsiteY1" fmla="*/ 1514902 h 1514902"/>
                <a:gd name="connsiteX2" fmla="*/ 1937982 w 1937982"/>
                <a:gd name="connsiteY2" fmla="*/ 0 h 1514902"/>
                <a:gd name="connsiteX3" fmla="*/ 0 w 1937982"/>
                <a:gd name="connsiteY3" fmla="*/ 13648 h 1514902"/>
                <a:gd name="connsiteX4" fmla="*/ 54591 w 1937982"/>
                <a:gd name="connsiteY4" fmla="*/ 1514902 h 1514902"/>
                <a:gd name="connsiteX0" fmla="*/ 0 w 1992573"/>
                <a:gd name="connsiteY0" fmla="*/ 1514902 h 1514902"/>
                <a:gd name="connsiteX1" fmla="*/ 1050878 w 1992573"/>
                <a:gd name="connsiteY1" fmla="*/ 1514902 h 1514902"/>
                <a:gd name="connsiteX2" fmla="*/ 1992573 w 1992573"/>
                <a:gd name="connsiteY2" fmla="*/ 0 h 1514902"/>
                <a:gd name="connsiteX3" fmla="*/ 54591 w 1992573"/>
                <a:gd name="connsiteY3" fmla="*/ 13648 h 1514902"/>
                <a:gd name="connsiteX4" fmla="*/ 0 w 1992573"/>
                <a:gd name="connsiteY4" fmla="*/ 1514902 h 1514902"/>
                <a:gd name="connsiteX0" fmla="*/ 13648 w 1937982"/>
                <a:gd name="connsiteY0" fmla="*/ 1528549 h 1528549"/>
                <a:gd name="connsiteX1" fmla="*/ 996287 w 1937982"/>
                <a:gd name="connsiteY1" fmla="*/ 1514902 h 1528549"/>
                <a:gd name="connsiteX2" fmla="*/ 1937982 w 1937982"/>
                <a:gd name="connsiteY2" fmla="*/ 0 h 1528549"/>
                <a:gd name="connsiteX3" fmla="*/ 0 w 1937982"/>
                <a:gd name="connsiteY3" fmla="*/ 13648 h 1528549"/>
                <a:gd name="connsiteX4" fmla="*/ 13648 w 1937982"/>
                <a:gd name="connsiteY4" fmla="*/ 1528549 h 1528549"/>
                <a:gd name="connsiteX0" fmla="*/ 0 w 1924334"/>
                <a:gd name="connsiteY0" fmla="*/ 1528549 h 1528549"/>
                <a:gd name="connsiteX1" fmla="*/ 982639 w 1924334"/>
                <a:gd name="connsiteY1" fmla="*/ 1514902 h 1528549"/>
                <a:gd name="connsiteX2" fmla="*/ 1924334 w 1924334"/>
                <a:gd name="connsiteY2" fmla="*/ 0 h 1528549"/>
                <a:gd name="connsiteX3" fmla="*/ 27295 w 1924334"/>
                <a:gd name="connsiteY3" fmla="*/ 13648 h 1528549"/>
                <a:gd name="connsiteX4" fmla="*/ 0 w 1924334"/>
                <a:gd name="connsiteY4" fmla="*/ 1528549 h 1528549"/>
                <a:gd name="connsiteX0" fmla="*/ 0 w 1901297"/>
                <a:gd name="connsiteY0" fmla="*/ 1521096 h 1521096"/>
                <a:gd name="connsiteX1" fmla="*/ 959602 w 1901297"/>
                <a:gd name="connsiteY1" fmla="*/ 1514902 h 1521096"/>
                <a:gd name="connsiteX2" fmla="*/ 1901297 w 1901297"/>
                <a:gd name="connsiteY2" fmla="*/ 0 h 1521096"/>
                <a:gd name="connsiteX3" fmla="*/ 4258 w 1901297"/>
                <a:gd name="connsiteY3" fmla="*/ 13648 h 1521096"/>
                <a:gd name="connsiteX4" fmla="*/ 0 w 1901297"/>
                <a:gd name="connsiteY4" fmla="*/ 1521096 h 1521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297" h="1521096">
                  <a:moveTo>
                    <a:pt x="0" y="1521096"/>
                  </a:moveTo>
                  <a:lnTo>
                    <a:pt x="959602" y="1514902"/>
                  </a:lnTo>
                  <a:lnTo>
                    <a:pt x="1901297" y="0"/>
                  </a:lnTo>
                  <a:lnTo>
                    <a:pt x="4258" y="13648"/>
                  </a:lnTo>
                  <a:cubicBezTo>
                    <a:pt x="2839" y="516131"/>
                    <a:pt x="1419" y="1018613"/>
                    <a:pt x="0" y="1521096"/>
                  </a:cubicBezTo>
                  <a:close/>
                </a:path>
              </a:pathLst>
            </a:custGeom>
            <a:solidFill>
              <a:srgbClr val="3A5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atin typeface="Roboto" panose="02000000000000000000" pitchFamily="2" charset="0"/>
                  <a:ea typeface="Roboto" panose="02000000000000000000" pitchFamily="2" charset="0"/>
                </a:rPr>
                <a:t>Power</a:t>
              </a:r>
            </a:p>
            <a:p>
              <a:r>
                <a:rPr lang="en-US">
                  <a:latin typeface="Roboto" panose="02000000000000000000" pitchFamily="2" charset="0"/>
                  <a:ea typeface="Roboto" panose="02000000000000000000" pitchFamily="2" charset="0"/>
                </a:rPr>
                <a:t>dynamics</a:t>
              </a:r>
            </a:p>
          </p:txBody>
        </p:sp>
        <p:sp>
          <p:nvSpPr>
            <p:cNvPr id="22" name="Freeform 21">
              <a:extLst>
                <a:ext uri="{FF2B5EF4-FFF2-40B4-BE49-F238E27FC236}">
                  <a16:creationId xmlns:a16="http://schemas.microsoft.com/office/drawing/2014/main" id="{7521E878-6BAA-5B40-D94D-A4A068A1CB56}"/>
                </a:ext>
              </a:extLst>
            </p:cNvPr>
            <p:cNvSpPr/>
            <p:nvPr/>
          </p:nvSpPr>
          <p:spPr>
            <a:xfrm flipH="1">
              <a:off x="5765559" y="2291490"/>
              <a:ext cx="1901297" cy="1521096"/>
            </a:xfrm>
            <a:custGeom>
              <a:avLst/>
              <a:gdLst>
                <a:gd name="connsiteX0" fmla="*/ 54591 w 1937982"/>
                <a:gd name="connsiteY0" fmla="*/ 1514902 h 1514902"/>
                <a:gd name="connsiteX1" fmla="*/ 996287 w 1937982"/>
                <a:gd name="connsiteY1" fmla="*/ 1514902 h 1514902"/>
                <a:gd name="connsiteX2" fmla="*/ 1937982 w 1937982"/>
                <a:gd name="connsiteY2" fmla="*/ 0 h 1514902"/>
                <a:gd name="connsiteX3" fmla="*/ 0 w 1937982"/>
                <a:gd name="connsiteY3" fmla="*/ 13648 h 1514902"/>
                <a:gd name="connsiteX4" fmla="*/ 54591 w 1937982"/>
                <a:gd name="connsiteY4" fmla="*/ 1514902 h 1514902"/>
                <a:gd name="connsiteX0" fmla="*/ 0 w 1992573"/>
                <a:gd name="connsiteY0" fmla="*/ 1514902 h 1514902"/>
                <a:gd name="connsiteX1" fmla="*/ 1050878 w 1992573"/>
                <a:gd name="connsiteY1" fmla="*/ 1514902 h 1514902"/>
                <a:gd name="connsiteX2" fmla="*/ 1992573 w 1992573"/>
                <a:gd name="connsiteY2" fmla="*/ 0 h 1514902"/>
                <a:gd name="connsiteX3" fmla="*/ 54591 w 1992573"/>
                <a:gd name="connsiteY3" fmla="*/ 13648 h 1514902"/>
                <a:gd name="connsiteX4" fmla="*/ 0 w 1992573"/>
                <a:gd name="connsiteY4" fmla="*/ 1514902 h 1514902"/>
                <a:gd name="connsiteX0" fmla="*/ 13648 w 1937982"/>
                <a:gd name="connsiteY0" fmla="*/ 1528549 h 1528549"/>
                <a:gd name="connsiteX1" fmla="*/ 996287 w 1937982"/>
                <a:gd name="connsiteY1" fmla="*/ 1514902 h 1528549"/>
                <a:gd name="connsiteX2" fmla="*/ 1937982 w 1937982"/>
                <a:gd name="connsiteY2" fmla="*/ 0 h 1528549"/>
                <a:gd name="connsiteX3" fmla="*/ 0 w 1937982"/>
                <a:gd name="connsiteY3" fmla="*/ 13648 h 1528549"/>
                <a:gd name="connsiteX4" fmla="*/ 13648 w 1937982"/>
                <a:gd name="connsiteY4" fmla="*/ 1528549 h 1528549"/>
                <a:gd name="connsiteX0" fmla="*/ 0 w 1924334"/>
                <a:gd name="connsiteY0" fmla="*/ 1528549 h 1528549"/>
                <a:gd name="connsiteX1" fmla="*/ 982639 w 1924334"/>
                <a:gd name="connsiteY1" fmla="*/ 1514902 h 1528549"/>
                <a:gd name="connsiteX2" fmla="*/ 1924334 w 1924334"/>
                <a:gd name="connsiteY2" fmla="*/ 0 h 1528549"/>
                <a:gd name="connsiteX3" fmla="*/ 27295 w 1924334"/>
                <a:gd name="connsiteY3" fmla="*/ 13648 h 1528549"/>
                <a:gd name="connsiteX4" fmla="*/ 0 w 1924334"/>
                <a:gd name="connsiteY4" fmla="*/ 1528549 h 1528549"/>
                <a:gd name="connsiteX0" fmla="*/ 0 w 1901297"/>
                <a:gd name="connsiteY0" fmla="*/ 1521096 h 1521096"/>
                <a:gd name="connsiteX1" fmla="*/ 959602 w 1901297"/>
                <a:gd name="connsiteY1" fmla="*/ 1514902 h 1521096"/>
                <a:gd name="connsiteX2" fmla="*/ 1901297 w 1901297"/>
                <a:gd name="connsiteY2" fmla="*/ 0 h 1521096"/>
                <a:gd name="connsiteX3" fmla="*/ 4258 w 1901297"/>
                <a:gd name="connsiteY3" fmla="*/ 13648 h 1521096"/>
                <a:gd name="connsiteX4" fmla="*/ 0 w 1901297"/>
                <a:gd name="connsiteY4" fmla="*/ 1521096 h 1521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297" h="1521096">
                  <a:moveTo>
                    <a:pt x="0" y="1521096"/>
                  </a:moveTo>
                  <a:lnTo>
                    <a:pt x="959602" y="1514902"/>
                  </a:lnTo>
                  <a:lnTo>
                    <a:pt x="1901297" y="0"/>
                  </a:lnTo>
                  <a:lnTo>
                    <a:pt x="4258" y="13648"/>
                  </a:lnTo>
                  <a:cubicBezTo>
                    <a:pt x="2839" y="516131"/>
                    <a:pt x="1419" y="1018613"/>
                    <a:pt x="0" y="1521096"/>
                  </a:cubicBezTo>
                  <a:close/>
                </a:path>
              </a:pathLst>
            </a:custGeom>
            <a:solidFill>
              <a:srgbClr val="3A5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500">
                  <a:latin typeface="Roboto" panose="02000000000000000000" pitchFamily="2" charset="0"/>
                  <a:ea typeface="Roboto" panose="02000000000000000000" pitchFamily="2" charset="0"/>
                </a:rPr>
                <a:t>Relationships &amp; connections</a:t>
              </a:r>
            </a:p>
          </p:txBody>
        </p:sp>
        <p:sp>
          <p:nvSpPr>
            <p:cNvPr id="23" name="Freeform 22">
              <a:extLst>
                <a:ext uri="{FF2B5EF4-FFF2-40B4-BE49-F238E27FC236}">
                  <a16:creationId xmlns:a16="http://schemas.microsoft.com/office/drawing/2014/main" id="{A51C7261-53FC-90A2-E1C4-9D093C428724}"/>
                </a:ext>
              </a:extLst>
            </p:cNvPr>
            <p:cNvSpPr/>
            <p:nvPr/>
          </p:nvSpPr>
          <p:spPr>
            <a:xfrm flipH="1">
              <a:off x="4802209" y="849180"/>
              <a:ext cx="1913997" cy="1164020"/>
            </a:xfrm>
            <a:custGeom>
              <a:avLst/>
              <a:gdLst>
                <a:gd name="connsiteX0" fmla="*/ 54591 w 1937982"/>
                <a:gd name="connsiteY0" fmla="*/ 1514902 h 1514902"/>
                <a:gd name="connsiteX1" fmla="*/ 996287 w 1937982"/>
                <a:gd name="connsiteY1" fmla="*/ 1514902 h 1514902"/>
                <a:gd name="connsiteX2" fmla="*/ 1937982 w 1937982"/>
                <a:gd name="connsiteY2" fmla="*/ 0 h 1514902"/>
                <a:gd name="connsiteX3" fmla="*/ 0 w 1937982"/>
                <a:gd name="connsiteY3" fmla="*/ 13648 h 1514902"/>
                <a:gd name="connsiteX4" fmla="*/ 54591 w 1937982"/>
                <a:gd name="connsiteY4" fmla="*/ 1514902 h 1514902"/>
                <a:gd name="connsiteX0" fmla="*/ 0 w 1992573"/>
                <a:gd name="connsiteY0" fmla="*/ 1514902 h 1514902"/>
                <a:gd name="connsiteX1" fmla="*/ 1050878 w 1992573"/>
                <a:gd name="connsiteY1" fmla="*/ 1514902 h 1514902"/>
                <a:gd name="connsiteX2" fmla="*/ 1992573 w 1992573"/>
                <a:gd name="connsiteY2" fmla="*/ 0 h 1514902"/>
                <a:gd name="connsiteX3" fmla="*/ 54591 w 1992573"/>
                <a:gd name="connsiteY3" fmla="*/ 13648 h 1514902"/>
                <a:gd name="connsiteX4" fmla="*/ 0 w 1992573"/>
                <a:gd name="connsiteY4" fmla="*/ 1514902 h 1514902"/>
                <a:gd name="connsiteX0" fmla="*/ 13648 w 1937982"/>
                <a:gd name="connsiteY0" fmla="*/ 1528549 h 1528549"/>
                <a:gd name="connsiteX1" fmla="*/ 996287 w 1937982"/>
                <a:gd name="connsiteY1" fmla="*/ 1514902 h 1528549"/>
                <a:gd name="connsiteX2" fmla="*/ 1937982 w 1937982"/>
                <a:gd name="connsiteY2" fmla="*/ 0 h 1528549"/>
                <a:gd name="connsiteX3" fmla="*/ 0 w 1937982"/>
                <a:gd name="connsiteY3" fmla="*/ 13648 h 1528549"/>
                <a:gd name="connsiteX4" fmla="*/ 13648 w 1937982"/>
                <a:gd name="connsiteY4" fmla="*/ 1528549 h 1528549"/>
                <a:gd name="connsiteX0" fmla="*/ 0 w 1924334"/>
                <a:gd name="connsiteY0" fmla="*/ 1528549 h 1528549"/>
                <a:gd name="connsiteX1" fmla="*/ 982639 w 1924334"/>
                <a:gd name="connsiteY1" fmla="*/ 1514902 h 1528549"/>
                <a:gd name="connsiteX2" fmla="*/ 1924334 w 1924334"/>
                <a:gd name="connsiteY2" fmla="*/ 0 h 1528549"/>
                <a:gd name="connsiteX3" fmla="*/ 27295 w 1924334"/>
                <a:gd name="connsiteY3" fmla="*/ 13648 h 1528549"/>
                <a:gd name="connsiteX4" fmla="*/ 0 w 1924334"/>
                <a:gd name="connsiteY4" fmla="*/ 1528549 h 1528549"/>
                <a:gd name="connsiteX0" fmla="*/ 0 w 1901297"/>
                <a:gd name="connsiteY0" fmla="*/ 1521096 h 1521096"/>
                <a:gd name="connsiteX1" fmla="*/ 959602 w 1901297"/>
                <a:gd name="connsiteY1" fmla="*/ 1514902 h 1521096"/>
                <a:gd name="connsiteX2" fmla="*/ 1901297 w 1901297"/>
                <a:gd name="connsiteY2" fmla="*/ 0 h 1521096"/>
                <a:gd name="connsiteX3" fmla="*/ 4258 w 1901297"/>
                <a:gd name="connsiteY3" fmla="*/ 13648 h 1521096"/>
                <a:gd name="connsiteX4" fmla="*/ 0 w 1901297"/>
                <a:gd name="connsiteY4" fmla="*/ 1521096 h 1521096"/>
                <a:gd name="connsiteX0" fmla="*/ 0 w 1901297"/>
                <a:gd name="connsiteY0" fmla="*/ 1459843 h 1514902"/>
                <a:gd name="connsiteX1" fmla="*/ 959602 w 1901297"/>
                <a:gd name="connsiteY1" fmla="*/ 1514902 h 1514902"/>
                <a:gd name="connsiteX2" fmla="*/ 1901297 w 1901297"/>
                <a:gd name="connsiteY2" fmla="*/ 0 h 1514902"/>
                <a:gd name="connsiteX3" fmla="*/ 4258 w 1901297"/>
                <a:gd name="connsiteY3" fmla="*/ 13648 h 1514902"/>
                <a:gd name="connsiteX4" fmla="*/ 0 w 1901297"/>
                <a:gd name="connsiteY4" fmla="*/ 1459843 h 1514902"/>
                <a:gd name="connsiteX0" fmla="*/ 0 w 1901297"/>
                <a:gd name="connsiteY0" fmla="*/ 1459843 h 1468962"/>
                <a:gd name="connsiteX1" fmla="*/ 959602 w 1901297"/>
                <a:gd name="connsiteY1" fmla="*/ 1468962 h 1468962"/>
                <a:gd name="connsiteX2" fmla="*/ 1901297 w 1901297"/>
                <a:gd name="connsiteY2" fmla="*/ 0 h 1468962"/>
                <a:gd name="connsiteX3" fmla="*/ 4258 w 1901297"/>
                <a:gd name="connsiteY3" fmla="*/ 13648 h 1468962"/>
                <a:gd name="connsiteX4" fmla="*/ 0 w 1901297"/>
                <a:gd name="connsiteY4" fmla="*/ 1459843 h 1468962"/>
                <a:gd name="connsiteX0" fmla="*/ 0 w 1901297"/>
                <a:gd name="connsiteY0" fmla="*/ 1459843 h 1468962"/>
                <a:gd name="connsiteX1" fmla="*/ 1061202 w 1901297"/>
                <a:gd name="connsiteY1" fmla="*/ 1468962 h 1468962"/>
                <a:gd name="connsiteX2" fmla="*/ 1901297 w 1901297"/>
                <a:gd name="connsiteY2" fmla="*/ 0 h 1468962"/>
                <a:gd name="connsiteX3" fmla="*/ 4258 w 1901297"/>
                <a:gd name="connsiteY3" fmla="*/ 13648 h 1468962"/>
                <a:gd name="connsiteX4" fmla="*/ 0 w 1901297"/>
                <a:gd name="connsiteY4" fmla="*/ 1459843 h 1468962"/>
                <a:gd name="connsiteX0" fmla="*/ 0 w 1901297"/>
                <a:gd name="connsiteY0" fmla="*/ 1460784 h 1469903"/>
                <a:gd name="connsiteX1" fmla="*/ 1061202 w 1901297"/>
                <a:gd name="connsiteY1" fmla="*/ 1469903 h 1469903"/>
                <a:gd name="connsiteX2" fmla="*/ 1901297 w 1901297"/>
                <a:gd name="connsiteY2" fmla="*/ 941 h 1469903"/>
                <a:gd name="connsiteX3" fmla="*/ 975807 w 1901297"/>
                <a:gd name="connsiteY3" fmla="*/ 13647 h 1469903"/>
                <a:gd name="connsiteX4" fmla="*/ 4258 w 1901297"/>
                <a:gd name="connsiteY4" fmla="*/ 14589 h 1469903"/>
                <a:gd name="connsiteX5" fmla="*/ 0 w 1901297"/>
                <a:gd name="connsiteY5" fmla="*/ 1460784 h 1469903"/>
                <a:gd name="connsiteX0" fmla="*/ 0 w 1901297"/>
                <a:gd name="connsiteY0" fmla="*/ 1447137 h 1456256"/>
                <a:gd name="connsiteX1" fmla="*/ 1061202 w 1901297"/>
                <a:gd name="connsiteY1" fmla="*/ 1456256 h 1456256"/>
                <a:gd name="connsiteX2" fmla="*/ 1901297 w 1901297"/>
                <a:gd name="connsiteY2" fmla="*/ 34661 h 1456256"/>
                <a:gd name="connsiteX3" fmla="*/ 975807 w 1901297"/>
                <a:gd name="connsiteY3" fmla="*/ 0 h 1456256"/>
                <a:gd name="connsiteX4" fmla="*/ 4258 w 1901297"/>
                <a:gd name="connsiteY4" fmla="*/ 942 h 1456256"/>
                <a:gd name="connsiteX5" fmla="*/ 0 w 1901297"/>
                <a:gd name="connsiteY5" fmla="*/ 1447137 h 1456256"/>
                <a:gd name="connsiteX0" fmla="*/ 0 w 1913997"/>
                <a:gd name="connsiteY0" fmla="*/ 1447137 h 1456256"/>
                <a:gd name="connsiteX1" fmla="*/ 1061202 w 1913997"/>
                <a:gd name="connsiteY1" fmla="*/ 1456256 h 1456256"/>
                <a:gd name="connsiteX2" fmla="*/ 1913997 w 1913997"/>
                <a:gd name="connsiteY2" fmla="*/ 3083 h 1456256"/>
                <a:gd name="connsiteX3" fmla="*/ 975807 w 1913997"/>
                <a:gd name="connsiteY3" fmla="*/ 0 h 1456256"/>
                <a:gd name="connsiteX4" fmla="*/ 4258 w 1913997"/>
                <a:gd name="connsiteY4" fmla="*/ 942 h 1456256"/>
                <a:gd name="connsiteX5" fmla="*/ 0 w 1913997"/>
                <a:gd name="connsiteY5" fmla="*/ 1447137 h 1456256"/>
                <a:gd name="connsiteX0" fmla="*/ 0 w 1913997"/>
                <a:gd name="connsiteY0" fmla="*/ 1447137 h 1487834"/>
                <a:gd name="connsiteX1" fmla="*/ 1137402 w 1913997"/>
                <a:gd name="connsiteY1" fmla="*/ 1487834 h 1487834"/>
                <a:gd name="connsiteX2" fmla="*/ 1913997 w 1913997"/>
                <a:gd name="connsiteY2" fmla="*/ 3083 h 1487834"/>
                <a:gd name="connsiteX3" fmla="*/ 975807 w 1913997"/>
                <a:gd name="connsiteY3" fmla="*/ 0 h 1487834"/>
                <a:gd name="connsiteX4" fmla="*/ 4258 w 1913997"/>
                <a:gd name="connsiteY4" fmla="*/ 942 h 1487834"/>
                <a:gd name="connsiteX5" fmla="*/ 0 w 1913997"/>
                <a:gd name="connsiteY5" fmla="*/ 1447137 h 1487834"/>
                <a:gd name="connsiteX0" fmla="*/ 0 w 1913997"/>
                <a:gd name="connsiteY0" fmla="*/ 1447137 h 1470477"/>
                <a:gd name="connsiteX1" fmla="*/ 1214184 w 1913997"/>
                <a:gd name="connsiteY1" fmla="*/ 1470477 h 1470477"/>
                <a:gd name="connsiteX2" fmla="*/ 1913997 w 1913997"/>
                <a:gd name="connsiteY2" fmla="*/ 3083 h 1470477"/>
                <a:gd name="connsiteX3" fmla="*/ 975807 w 1913997"/>
                <a:gd name="connsiteY3" fmla="*/ 0 h 1470477"/>
                <a:gd name="connsiteX4" fmla="*/ 4258 w 1913997"/>
                <a:gd name="connsiteY4" fmla="*/ 942 h 1470477"/>
                <a:gd name="connsiteX5" fmla="*/ 0 w 1913997"/>
                <a:gd name="connsiteY5" fmla="*/ 1447137 h 1470477"/>
                <a:gd name="connsiteX0" fmla="*/ 0 w 1913997"/>
                <a:gd name="connsiteY0" fmla="*/ 1447137 h 1447137"/>
                <a:gd name="connsiteX1" fmla="*/ 1202682 w 1913997"/>
                <a:gd name="connsiteY1" fmla="*/ 1441878 h 1447137"/>
                <a:gd name="connsiteX2" fmla="*/ 1913997 w 1913997"/>
                <a:gd name="connsiteY2" fmla="*/ 3083 h 1447137"/>
                <a:gd name="connsiteX3" fmla="*/ 975807 w 1913997"/>
                <a:gd name="connsiteY3" fmla="*/ 0 h 1447137"/>
                <a:gd name="connsiteX4" fmla="*/ 4258 w 1913997"/>
                <a:gd name="connsiteY4" fmla="*/ 942 h 1447137"/>
                <a:gd name="connsiteX5" fmla="*/ 0 w 1913997"/>
                <a:gd name="connsiteY5" fmla="*/ 1447137 h 1447137"/>
                <a:gd name="connsiteX0" fmla="*/ 0 w 1913997"/>
                <a:gd name="connsiteY0" fmla="*/ 1447137 h 1447137"/>
                <a:gd name="connsiteX1" fmla="*/ 1122169 w 1913997"/>
                <a:gd name="connsiteY1" fmla="*/ 1441878 h 1447137"/>
                <a:gd name="connsiteX2" fmla="*/ 1913997 w 1913997"/>
                <a:gd name="connsiteY2" fmla="*/ 3083 h 1447137"/>
                <a:gd name="connsiteX3" fmla="*/ 975807 w 1913997"/>
                <a:gd name="connsiteY3" fmla="*/ 0 h 1447137"/>
                <a:gd name="connsiteX4" fmla="*/ 4258 w 1913997"/>
                <a:gd name="connsiteY4" fmla="*/ 942 h 1447137"/>
                <a:gd name="connsiteX5" fmla="*/ 0 w 1913997"/>
                <a:gd name="connsiteY5" fmla="*/ 1447137 h 1447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3997" h="1447137">
                  <a:moveTo>
                    <a:pt x="0" y="1447137"/>
                  </a:moveTo>
                  <a:lnTo>
                    <a:pt x="1122169" y="1441878"/>
                  </a:lnTo>
                  <a:lnTo>
                    <a:pt x="1913997" y="3083"/>
                  </a:lnTo>
                  <a:cubicBezTo>
                    <a:pt x="1605500" y="-2890"/>
                    <a:pt x="1284304" y="5973"/>
                    <a:pt x="975807" y="0"/>
                  </a:cubicBezTo>
                  <a:lnTo>
                    <a:pt x="4258" y="942"/>
                  </a:lnTo>
                  <a:cubicBezTo>
                    <a:pt x="2839" y="503425"/>
                    <a:pt x="1419" y="944654"/>
                    <a:pt x="0" y="1447137"/>
                  </a:cubicBezTo>
                  <a:close/>
                </a:path>
              </a:pathLst>
            </a:cu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r"/>
              <a:r>
                <a:rPr lang="en-US">
                  <a:latin typeface="Roboto" panose="02000000000000000000" pitchFamily="2" charset="0"/>
                  <a:ea typeface="Roboto" panose="02000000000000000000" pitchFamily="2" charset="0"/>
                </a:rPr>
                <a:t>Policies</a:t>
              </a:r>
            </a:p>
          </p:txBody>
        </p:sp>
        <p:sp>
          <p:nvSpPr>
            <p:cNvPr id="24" name="Freeform 23">
              <a:extLst>
                <a:ext uri="{FF2B5EF4-FFF2-40B4-BE49-F238E27FC236}">
                  <a16:creationId xmlns:a16="http://schemas.microsoft.com/office/drawing/2014/main" id="{425F7FC9-5B26-85A3-61D7-488ED7593736}"/>
                </a:ext>
              </a:extLst>
            </p:cNvPr>
            <p:cNvSpPr/>
            <p:nvPr/>
          </p:nvSpPr>
          <p:spPr>
            <a:xfrm>
              <a:off x="8719801" y="847341"/>
              <a:ext cx="1913997" cy="1168834"/>
            </a:xfrm>
            <a:custGeom>
              <a:avLst/>
              <a:gdLst>
                <a:gd name="connsiteX0" fmla="*/ 54591 w 1937982"/>
                <a:gd name="connsiteY0" fmla="*/ 1514902 h 1514902"/>
                <a:gd name="connsiteX1" fmla="*/ 996287 w 1937982"/>
                <a:gd name="connsiteY1" fmla="*/ 1514902 h 1514902"/>
                <a:gd name="connsiteX2" fmla="*/ 1937982 w 1937982"/>
                <a:gd name="connsiteY2" fmla="*/ 0 h 1514902"/>
                <a:gd name="connsiteX3" fmla="*/ 0 w 1937982"/>
                <a:gd name="connsiteY3" fmla="*/ 13648 h 1514902"/>
                <a:gd name="connsiteX4" fmla="*/ 54591 w 1937982"/>
                <a:gd name="connsiteY4" fmla="*/ 1514902 h 1514902"/>
                <a:gd name="connsiteX0" fmla="*/ 0 w 1992573"/>
                <a:gd name="connsiteY0" fmla="*/ 1514902 h 1514902"/>
                <a:gd name="connsiteX1" fmla="*/ 1050878 w 1992573"/>
                <a:gd name="connsiteY1" fmla="*/ 1514902 h 1514902"/>
                <a:gd name="connsiteX2" fmla="*/ 1992573 w 1992573"/>
                <a:gd name="connsiteY2" fmla="*/ 0 h 1514902"/>
                <a:gd name="connsiteX3" fmla="*/ 54591 w 1992573"/>
                <a:gd name="connsiteY3" fmla="*/ 13648 h 1514902"/>
                <a:gd name="connsiteX4" fmla="*/ 0 w 1992573"/>
                <a:gd name="connsiteY4" fmla="*/ 1514902 h 1514902"/>
                <a:gd name="connsiteX0" fmla="*/ 13648 w 1937982"/>
                <a:gd name="connsiteY0" fmla="*/ 1528549 h 1528549"/>
                <a:gd name="connsiteX1" fmla="*/ 996287 w 1937982"/>
                <a:gd name="connsiteY1" fmla="*/ 1514902 h 1528549"/>
                <a:gd name="connsiteX2" fmla="*/ 1937982 w 1937982"/>
                <a:gd name="connsiteY2" fmla="*/ 0 h 1528549"/>
                <a:gd name="connsiteX3" fmla="*/ 0 w 1937982"/>
                <a:gd name="connsiteY3" fmla="*/ 13648 h 1528549"/>
                <a:gd name="connsiteX4" fmla="*/ 13648 w 1937982"/>
                <a:gd name="connsiteY4" fmla="*/ 1528549 h 1528549"/>
                <a:gd name="connsiteX0" fmla="*/ 0 w 1924334"/>
                <a:gd name="connsiteY0" fmla="*/ 1528549 h 1528549"/>
                <a:gd name="connsiteX1" fmla="*/ 982639 w 1924334"/>
                <a:gd name="connsiteY1" fmla="*/ 1514902 h 1528549"/>
                <a:gd name="connsiteX2" fmla="*/ 1924334 w 1924334"/>
                <a:gd name="connsiteY2" fmla="*/ 0 h 1528549"/>
                <a:gd name="connsiteX3" fmla="*/ 27295 w 1924334"/>
                <a:gd name="connsiteY3" fmla="*/ 13648 h 1528549"/>
                <a:gd name="connsiteX4" fmla="*/ 0 w 1924334"/>
                <a:gd name="connsiteY4" fmla="*/ 1528549 h 1528549"/>
                <a:gd name="connsiteX0" fmla="*/ 0 w 1901297"/>
                <a:gd name="connsiteY0" fmla="*/ 1521096 h 1521096"/>
                <a:gd name="connsiteX1" fmla="*/ 959602 w 1901297"/>
                <a:gd name="connsiteY1" fmla="*/ 1514902 h 1521096"/>
                <a:gd name="connsiteX2" fmla="*/ 1901297 w 1901297"/>
                <a:gd name="connsiteY2" fmla="*/ 0 h 1521096"/>
                <a:gd name="connsiteX3" fmla="*/ 4258 w 1901297"/>
                <a:gd name="connsiteY3" fmla="*/ 13648 h 1521096"/>
                <a:gd name="connsiteX4" fmla="*/ 0 w 1901297"/>
                <a:gd name="connsiteY4" fmla="*/ 1521096 h 1521096"/>
                <a:gd name="connsiteX0" fmla="*/ 0 w 1901297"/>
                <a:gd name="connsiteY0" fmla="*/ 1459843 h 1514902"/>
                <a:gd name="connsiteX1" fmla="*/ 959602 w 1901297"/>
                <a:gd name="connsiteY1" fmla="*/ 1514902 h 1514902"/>
                <a:gd name="connsiteX2" fmla="*/ 1901297 w 1901297"/>
                <a:gd name="connsiteY2" fmla="*/ 0 h 1514902"/>
                <a:gd name="connsiteX3" fmla="*/ 4258 w 1901297"/>
                <a:gd name="connsiteY3" fmla="*/ 13648 h 1514902"/>
                <a:gd name="connsiteX4" fmla="*/ 0 w 1901297"/>
                <a:gd name="connsiteY4" fmla="*/ 1459843 h 1514902"/>
                <a:gd name="connsiteX0" fmla="*/ 0 w 1901297"/>
                <a:gd name="connsiteY0" fmla="*/ 1459843 h 1468962"/>
                <a:gd name="connsiteX1" fmla="*/ 959602 w 1901297"/>
                <a:gd name="connsiteY1" fmla="*/ 1468962 h 1468962"/>
                <a:gd name="connsiteX2" fmla="*/ 1901297 w 1901297"/>
                <a:gd name="connsiteY2" fmla="*/ 0 h 1468962"/>
                <a:gd name="connsiteX3" fmla="*/ 4258 w 1901297"/>
                <a:gd name="connsiteY3" fmla="*/ 13648 h 1468962"/>
                <a:gd name="connsiteX4" fmla="*/ 0 w 1901297"/>
                <a:gd name="connsiteY4" fmla="*/ 1459843 h 1468962"/>
                <a:gd name="connsiteX0" fmla="*/ 0 w 1901297"/>
                <a:gd name="connsiteY0" fmla="*/ 1459843 h 1468962"/>
                <a:gd name="connsiteX1" fmla="*/ 1061202 w 1901297"/>
                <a:gd name="connsiteY1" fmla="*/ 1468962 h 1468962"/>
                <a:gd name="connsiteX2" fmla="*/ 1901297 w 1901297"/>
                <a:gd name="connsiteY2" fmla="*/ 0 h 1468962"/>
                <a:gd name="connsiteX3" fmla="*/ 4258 w 1901297"/>
                <a:gd name="connsiteY3" fmla="*/ 13648 h 1468962"/>
                <a:gd name="connsiteX4" fmla="*/ 0 w 1901297"/>
                <a:gd name="connsiteY4" fmla="*/ 1459843 h 1468962"/>
                <a:gd name="connsiteX0" fmla="*/ 0 w 1901297"/>
                <a:gd name="connsiteY0" fmla="*/ 1460784 h 1469903"/>
                <a:gd name="connsiteX1" fmla="*/ 1061202 w 1901297"/>
                <a:gd name="connsiteY1" fmla="*/ 1469903 h 1469903"/>
                <a:gd name="connsiteX2" fmla="*/ 1901297 w 1901297"/>
                <a:gd name="connsiteY2" fmla="*/ 941 h 1469903"/>
                <a:gd name="connsiteX3" fmla="*/ 975807 w 1901297"/>
                <a:gd name="connsiteY3" fmla="*/ 13647 h 1469903"/>
                <a:gd name="connsiteX4" fmla="*/ 4258 w 1901297"/>
                <a:gd name="connsiteY4" fmla="*/ 14589 h 1469903"/>
                <a:gd name="connsiteX5" fmla="*/ 0 w 1901297"/>
                <a:gd name="connsiteY5" fmla="*/ 1460784 h 1469903"/>
                <a:gd name="connsiteX0" fmla="*/ 0 w 1901297"/>
                <a:gd name="connsiteY0" fmla="*/ 1447137 h 1456256"/>
                <a:gd name="connsiteX1" fmla="*/ 1061202 w 1901297"/>
                <a:gd name="connsiteY1" fmla="*/ 1456256 h 1456256"/>
                <a:gd name="connsiteX2" fmla="*/ 1901297 w 1901297"/>
                <a:gd name="connsiteY2" fmla="*/ 34661 h 1456256"/>
                <a:gd name="connsiteX3" fmla="*/ 975807 w 1901297"/>
                <a:gd name="connsiteY3" fmla="*/ 0 h 1456256"/>
                <a:gd name="connsiteX4" fmla="*/ 4258 w 1901297"/>
                <a:gd name="connsiteY4" fmla="*/ 942 h 1456256"/>
                <a:gd name="connsiteX5" fmla="*/ 0 w 1901297"/>
                <a:gd name="connsiteY5" fmla="*/ 1447137 h 1456256"/>
                <a:gd name="connsiteX0" fmla="*/ 0 w 1913997"/>
                <a:gd name="connsiteY0" fmla="*/ 1447137 h 1456256"/>
                <a:gd name="connsiteX1" fmla="*/ 1061202 w 1913997"/>
                <a:gd name="connsiteY1" fmla="*/ 1456256 h 1456256"/>
                <a:gd name="connsiteX2" fmla="*/ 1913997 w 1913997"/>
                <a:gd name="connsiteY2" fmla="*/ 3083 h 1456256"/>
                <a:gd name="connsiteX3" fmla="*/ 975807 w 1913997"/>
                <a:gd name="connsiteY3" fmla="*/ 0 h 1456256"/>
                <a:gd name="connsiteX4" fmla="*/ 4258 w 1913997"/>
                <a:gd name="connsiteY4" fmla="*/ 942 h 1456256"/>
                <a:gd name="connsiteX5" fmla="*/ 0 w 1913997"/>
                <a:gd name="connsiteY5" fmla="*/ 1447137 h 1456256"/>
                <a:gd name="connsiteX0" fmla="*/ 0 w 1913997"/>
                <a:gd name="connsiteY0" fmla="*/ 1447137 h 1487834"/>
                <a:gd name="connsiteX1" fmla="*/ 1150102 w 1913997"/>
                <a:gd name="connsiteY1" fmla="*/ 1487834 h 1487834"/>
                <a:gd name="connsiteX2" fmla="*/ 1913997 w 1913997"/>
                <a:gd name="connsiteY2" fmla="*/ 3083 h 1487834"/>
                <a:gd name="connsiteX3" fmla="*/ 975807 w 1913997"/>
                <a:gd name="connsiteY3" fmla="*/ 0 h 1487834"/>
                <a:gd name="connsiteX4" fmla="*/ 4258 w 1913997"/>
                <a:gd name="connsiteY4" fmla="*/ 942 h 1487834"/>
                <a:gd name="connsiteX5" fmla="*/ 0 w 1913997"/>
                <a:gd name="connsiteY5" fmla="*/ 1447137 h 1487834"/>
                <a:gd name="connsiteX0" fmla="*/ 0 w 1913997"/>
                <a:gd name="connsiteY0" fmla="*/ 1447137 h 1453122"/>
                <a:gd name="connsiteX1" fmla="*/ 1191983 w 1913997"/>
                <a:gd name="connsiteY1" fmla="*/ 1453122 h 1453122"/>
                <a:gd name="connsiteX2" fmla="*/ 1913997 w 1913997"/>
                <a:gd name="connsiteY2" fmla="*/ 3083 h 1453122"/>
                <a:gd name="connsiteX3" fmla="*/ 975807 w 1913997"/>
                <a:gd name="connsiteY3" fmla="*/ 0 h 1453122"/>
                <a:gd name="connsiteX4" fmla="*/ 4258 w 1913997"/>
                <a:gd name="connsiteY4" fmla="*/ 942 h 1453122"/>
                <a:gd name="connsiteX5" fmla="*/ 0 w 1913997"/>
                <a:gd name="connsiteY5" fmla="*/ 1447137 h 1453122"/>
                <a:gd name="connsiteX0" fmla="*/ 0 w 1913997"/>
                <a:gd name="connsiteY0" fmla="*/ 1447137 h 1470477"/>
                <a:gd name="connsiteX1" fmla="*/ 1191983 w 1913997"/>
                <a:gd name="connsiteY1" fmla="*/ 1470477 h 1470477"/>
                <a:gd name="connsiteX2" fmla="*/ 1913997 w 1913997"/>
                <a:gd name="connsiteY2" fmla="*/ 3083 h 1470477"/>
                <a:gd name="connsiteX3" fmla="*/ 975807 w 1913997"/>
                <a:gd name="connsiteY3" fmla="*/ 0 h 1470477"/>
                <a:gd name="connsiteX4" fmla="*/ 4258 w 1913997"/>
                <a:gd name="connsiteY4" fmla="*/ 942 h 1470477"/>
                <a:gd name="connsiteX5" fmla="*/ 0 w 1913997"/>
                <a:gd name="connsiteY5" fmla="*/ 1447137 h 1470477"/>
                <a:gd name="connsiteX0" fmla="*/ 0 w 1913997"/>
                <a:gd name="connsiteY0" fmla="*/ 1447137 h 1453122"/>
                <a:gd name="connsiteX1" fmla="*/ 1198963 w 1913997"/>
                <a:gd name="connsiteY1" fmla="*/ 1453122 h 1453122"/>
                <a:gd name="connsiteX2" fmla="*/ 1913997 w 1913997"/>
                <a:gd name="connsiteY2" fmla="*/ 3083 h 1453122"/>
                <a:gd name="connsiteX3" fmla="*/ 975807 w 1913997"/>
                <a:gd name="connsiteY3" fmla="*/ 0 h 1453122"/>
                <a:gd name="connsiteX4" fmla="*/ 4258 w 1913997"/>
                <a:gd name="connsiteY4" fmla="*/ 942 h 1453122"/>
                <a:gd name="connsiteX5" fmla="*/ 0 w 1913997"/>
                <a:gd name="connsiteY5" fmla="*/ 1447137 h 1453122"/>
                <a:gd name="connsiteX0" fmla="*/ 0 w 1913997"/>
                <a:gd name="connsiteY0" fmla="*/ 1447137 h 1453122"/>
                <a:gd name="connsiteX1" fmla="*/ 1141454 w 1913997"/>
                <a:gd name="connsiteY1" fmla="*/ 1453122 h 1453122"/>
                <a:gd name="connsiteX2" fmla="*/ 1913997 w 1913997"/>
                <a:gd name="connsiteY2" fmla="*/ 3083 h 1453122"/>
                <a:gd name="connsiteX3" fmla="*/ 975807 w 1913997"/>
                <a:gd name="connsiteY3" fmla="*/ 0 h 1453122"/>
                <a:gd name="connsiteX4" fmla="*/ 4258 w 1913997"/>
                <a:gd name="connsiteY4" fmla="*/ 942 h 1453122"/>
                <a:gd name="connsiteX5" fmla="*/ 0 w 1913997"/>
                <a:gd name="connsiteY5" fmla="*/ 1447137 h 1453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3997" h="1453122">
                  <a:moveTo>
                    <a:pt x="0" y="1447137"/>
                  </a:moveTo>
                  <a:lnTo>
                    <a:pt x="1141454" y="1453122"/>
                  </a:lnTo>
                  <a:lnTo>
                    <a:pt x="1913997" y="3083"/>
                  </a:lnTo>
                  <a:cubicBezTo>
                    <a:pt x="1605500" y="-2890"/>
                    <a:pt x="1284304" y="5973"/>
                    <a:pt x="975807" y="0"/>
                  </a:cubicBezTo>
                  <a:lnTo>
                    <a:pt x="4258" y="942"/>
                  </a:lnTo>
                  <a:cubicBezTo>
                    <a:pt x="2839" y="503425"/>
                    <a:pt x="1419" y="944654"/>
                    <a:pt x="0" y="1447137"/>
                  </a:cubicBezTo>
                  <a:close/>
                </a:path>
              </a:pathLst>
            </a:cu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atin typeface="Roboto" panose="02000000000000000000" pitchFamily="2" charset="0"/>
                  <a:ea typeface="Roboto" panose="02000000000000000000" pitchFamily="2" charset="0"/>
                </a:rPr>
                <a:t>Resource</a:t>
              </a:r>
            </a:p>
            <a:p>
              <a:r>
                <a:rPr lang="en-US">
                  <a:latin typeface="Roboto" panose="02000000000000000000" pitchFamily="2" charset="0"/>
                  <a:ea typeface="Roboto" panose="02000000000000000000" pitchFamily="2" charset="0"/>
                </a:rPr>
                <a:t>flows</a:t>
              </a:r>
            </a:p>
          </p:txBody>
        </p:sp>
        <p:sp>
          <p:nvSpPr>
            <p:cNvPr id="25" name="Rectangle 24">
              <a:extLst>
                <a:ext uri="{FF2B5EF4-FFF2-40B4-BE49-F238E27FC236}">
                  <a16:creationId xmlns:a16="http://schemas.microsoft.com/office/drawing/2014/main" id="{0355741A-0865-26F1-AFD8-387F956EBDE9}"/>
                </a:ext>
              </a:extLst>
            </p:cNvPr>
            <p:cNvSpPr/>
            <p:nvPr/>
          </p:nvSpPr>
          <p:spPr>
            <a:xfrm>
              <a:off x="6848352" y="847341"/>
              <a:ext cx="1742583" cy="1171355"/>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Roboto" panose="02000000000000000000" pitchFamily="2" charset="0"/>
                  <a:ea typeface="Roboto" panose="02000000000000000000" pitchFamily="2" charset="0"/>
                </a:rPr>
                <a:t>Practices</a:t>
              </a:r>
            </a:p>
          </p:txBody>
        </p:sp>
        <p:sp>
          <p:nvSpPr>
            <p:cNvPr id="26" name="Triangle 25">
              <a:extLst>
                <a:ext uri="{FF2B5EF4-FFF2-40B4-BE49-F238E27FC236}">
                  <a16:creationId xmlns:a16="http://schemas.microsoft.com/office/drawing/2014/main" id="{E588002A-9310-CBB9-0462-BE7B935E3A73}"/>
                </a:ext>
              </a:extLst>
            </p:cNvPr>
            <p:cNvSpPr/>
            <p:nvPr/>
          </p:nvSpPr>
          <p:spPr>
            <a:xfrm flipV="1">
              <a:off x="6848352" y="4080366"/>
              <a:ext cx="1673348" cy="1365907"/>
            </a:xfrm>
            <a:prstGeom prst="triangle">
              <a:avLst>
                <a:gd name="adj" fmla="val 50862"/>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
          <p:nvSpPr>
            <p:cNvPr id="27" name="TextBox 26">
              <a:extLst>
                <a:ext uri="{FF2B5EF4-FFF2-40B4-BE49-F238E27FC236}">
                  <a16:creationId xmlns:a16="http://schemas.microsoft.com/office/drawing/2014/main" id="{44E919C4-98B4-C1F7-48B2-610F813A8F07}"/>
                </a:ext>
              </a:extLst>
            </p:cNvPr>
            <p:cNvSpPr txBox="1"/>
            <p:nvPr/>
          </p:nvSpPr>
          <p:spPr>
            <a:xfrm>
              <a:off x="7243076" y="4192937"/>
              <a:ext cx="952500" cy="646331"/>
            </a:xfrm>
            <a:prstGeom prst="rect">
              <a:avLst/>
            </a:prstGeom>
            <a:noFill/>
          </p:spPr>
          <p:txBody>
            <a:bodyPr wrap="square" rtlCol="0">
              <a:spAutoFit/>
            </a:bodyPr>
            <a:lstStyle/>
            <a:p>
              <a:r>
                <a:rPr lang="en-US">
                  <a:solidFill>
                    <a:schemeClr val="bg1"/>
                  </a:solidFill>
                  <a:latin typeface="Roboto" panose="02000000000000000000" pitchFamily="2" charset="0"/>
                  <a:ea typeface="Roboto" panose="02000000000000000000" pitchFamily="2" charset="0"/>
                </a:rPr>
                <a:t>Mental models</a:t>
              </a:r>
            </a:p>
          </p:txBody>
        </p:sp>
        <p:sp>
          <p:nvSpPr>
            <p:cNvPr id="30" name="TextBox 29">
              <a:extLst>
                <a:ext uri="{FF2B5EF4-FFF2-40B4-BE49-F238E27FC236}">
                  <a16:creationId xmlns:a16="http://schemas.microsoft.com/office/drawing/2014/main" id="{99DEF333-3F5B-3B3F-7E8C-4B3114C2B271}"/>
                </a:ext>
              </a:extLst>
            </p:cNvPr>
            <p:cNvSpPr txBox="1"/>
            <p:nvPr/>
          </p:nvSpPr>
          <p:spPr>
            <a:xfrm>
              <a:off x="10314212" y="1268918"/>
              <a:ext cx="1208013" cy="830997"/>
            </a:xfrm>
            <a:prstGeom prst="rect">
              <a:avLst/>
            </a:prstGeom>
            <a:noFill/>
          </p:spPr>
          <p:txBody>
            <a:bodyPr wrap="square" rtlCol="0">
              <a:spAutoFit/>
            </a:bodyPr>
            <a:lstStyle/>
            <a:p>
              <a:pPr algn="r"/>
              <a:r>
                <a:rPr lang="en-US" sz="1600" b="1">
                  <a:latin typeface="Roboto" panose="02000000000000000000" pitchFamily="2" charset="0"/>
                  <a:ea typeface="Roboto" panose="02000000000000000000" pitchFamily="2" charset="0"/>
                </a:rPr>
                <a:t>Structural change </a:t>
              </a:r>
              <a:r>
                <a:rPr lang="en-US" sz="1600">
                  <a:latin typeface="Roboto" panose="02000000000000000000" pitchFamily="2" charset="0"/>
                  <a:ea typeface="Roboto" panose="02000000000000000000" pitchFamily="2" charset="0"/>
                </a:rPr>
                <a:t>(explicit)</a:t>
              </a:r>
            </a:p>
          </p:txBody>
        </p:sp>
        <p:sp>
          <p:nvSpPr>
            <p:cNvPr id="31" name="TextBox 30">
              <a:extLst>
                <a:ext uri="{FF2B5EF4-FFF2-40B4-BE49-F238E27FC236}">
                  <a16:creationId xmlns:a16="http://schemas.microsoft.com/office/drawing/2014/main" id="{864578B3-CA65-D679-7482-FF30B95541AB}"/>
                </a:ext>
              </a:extLst>
            </p:cNvPr>
            <p:cNvSpPr txBox="1"/>
            <p:nvPr/>
          </p:nvSpPr>
          <p:spPr>
            <a:xfrm>
              <a:off x="9436107" y="3251346"/>
              <a:ext cx="2086118" cy="584775"/>
            </a:xfrm>
            <a:prstGeom prst="rect">
              <a:avLst/>
            </a:prstGeom>
            <a:noFill/>
          </p:spPr>
          <p:txBody>
            <a:bodyPr wrap="square" rtlCol="0">
              <a:spAutoFit/>
            </a:bodyPr>
            <a:lstStyle/>
            <a:p>
              <a:pPr algn="r"/>
              <a:r>
                <a:rPr lang="en-US" sz="1600" b="1">
                  <a:latin typeface="Roboto" panose="02000000000000000000" pitchFamily="2" charset="0"/>
                  <a:ea typeface="Roboto" panose="02000000000000000000" pitchFamily="2" charset="0"/>
                </a:rPr>
                <a:t>Relational change </a:t>
              </a:r>
              <a:r>
                <a:rPr lang="en-US" sz="1600">
                  <a:latin typeface="Roboto" panose="02000000000000000000" pitchFamily="2" charset="0"/>
                  <a:ea typeface="Roboto" panose="02000000000000000000" pitchFamily="2" charset="0"/>
                </a:rPr>
                <a:t>(semi-explicit)</a:t>
              </a:r>
            </a:p>
          </p:txBody>
        </p:sp>
        <p:sp>
          <p:nvSpPr>
            <p:cNvPr id="32" name="TextBox 31">
              <a:extLst>
                <a:ext uri="{FF2B5EF4-FFF2-40B4-BE49-F238E27FC236}">
                  <a16:creationId xmlns:a16="http://schemas.microsoft.com/office/drawing/2014/main" id="{BECB2EAA-3CF5-03DC-460C-76CE366EDDAC}"/>
                </a:ext>
              </a:extLst>
            </p:cNvPr>
            <p:cNvSpPr txBox="1"/>
            <p:nvPr/>
          </p:nvSpPr>
          <p:spPr>
            <a:xfrm>
              <a:off x="8827750" y="5068771"/>
              <a:ext cx="2703845" cy="584775"/>
            </a:xfrm>
            <a:prstGeom prst="rect">
              <a:avLst/>
            </a:prstGeom>
            <a:noFill/>
          </p:spPr>
          <p:txBody>
            <a:bodyPr wrap="square" rtlCol="0">
              <a:spAutoFit/>
            </a:bodyPr>
            <a:lstStyle/>
            <a:p>
              <a:pPr algn="r"/>
              <a:r>
                <a:rPr lang="en-US" sz="1600" b="1">
                  <a:latin typeface="Roboto" panose="02000000000000000000" pitchFamily="2" charset="0"/>
                  <a:ea typeface="Roboto" panose="02000000000000000000" pitchFamily="2" charset="0"/>
                </a:rPr>
                <a:t>Transformative change </a:t>
              </a:r>
              <a:r>
                <a:rPr lang="en-US" sz="1600">
                  <a:latin typeface="Roboto" panose="02000000000000000000" pitchFamily="2" charset="0"/>
                  <a:ea typeface="Roboto" panose="02000000000000000000" pitchFamily="2" charset="0"/>
                </a:rPr>
                <a:t>(implicit)</a:t>
              </a:r>
            </a:p>
          </p:txBody>
        </p:sp>
      </p:grpSp>
    </p:spTree>
    <p:extLst>
      <p:ext uri="{BB962C8B-B14F-4D97-AF65-F5344CB8AC3E}">
        <p14:creationId xmlns:p14="http://schemas.microsoft.com/office/powerpoint/2010/main" val="3505938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EC851-9AF0-D97A-E17B-D6E3709D61C6}"/>
              </a:ext>
            </a:extLst>
          </p:cNvPr>
          <p:cNvSpPr>
            <a:spLocks noGrp="1"/>
          </p:cNvSpPr>
          <p:nvPr>
            <p:ph type="title"/>
          </p:nvPr>
        </p:nvSpPr>
        <p:spPr/>
        <p:txBody>
          <a:bodyPr/>
          <a:lstStyle/>
          <a:p>
            <a:r>
              <a:rPr lang="en-US"/>
              <a:t>Discussion</a:t>
            </a:r>
          </a:p>
        </p:txBody>
      </p:sp>
    </p:spTree>
    <p:extLst>
      <p:ext uri="{BB962C8B-B14F-4D97-AF65-F5344CB8AC3E}">
        <p14:creationId xmlns:p14="http://schemas.microsoft.com/office/powerpoint/2010/main" val="2288956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on a stone ledge&#10;&#10;Description automatically generated">
            <a:extLst>
              <a:ext uri="{FF2B5EF4-FFF2-40B4-BE49-F238E27FC236}">
                <a16:creationId xmlns:a16="http://schemas.microsoft.com/office/drawing/2014/main" id="{219C56AE-EC47-C176-45BD-BA81AA0BC7E1}"/>
              </a:ext>
            </a:extLst>
          </p:cNvPr>
          <p:cNvPicPr>
            <a:picLocks noChangeAspect="1"/>
          </p:cNvPicPr>
          <p:nvPr/>
        </p:nvPicPr>
        <p:blipFill>
          <a:blip r:embed="rId3"/>
          <a:stretch>
            <a:fillRect/>
          </a:stretch>
        </p:blipFill>
        <p:spPr>
          <a:xfrm>
            <a:off x="7619442" y="0"/>
            <a:ext cx="4572558" cy="6858000"/>
          </a:xfrm>
          <a:prstGeom prst="rect">
            <a:avLst/>
          </a:prstGeom>
        </p:spPr>
      </p:pic>
      <p:sp>
        <p:nvSpPr>
          <p:cNvPr id="2" name="Title 1">
            <a:extLst>
              <a:ext uri="{FF2B5EF4-FFF2-40B4-BE49-F238E27FC236}">
                <a16:creationId xmlns:a16="http://schemas.microsoft.com/office/drawing/2014/main" id="{C15E1AA2-3430-8ED0-FB68-A5E95C6A8263}"/>
              </a:ext>
            </a:extLst>
          </p:cNvPr>
          <p:cNvSpPr>
            <a:spLocks noGrp="1"/>
          </p:cNvSpPr>
          <p:nvPr>
            <p:ph type="title"/>
          </p:nvPr>
        </p:nvSpPr>
        <p:spPr>
          <a:xfrm>
            <a:off x="380999" y="457201"/>
            <a:ext cx="4261337" cy="612058"/>
          </a:xfrm>
        </p:spPr>
        <p:txBody>
          <a:bodyPr/>
          <a:lstStyle/>
          <a:p>
            <a:r>
              <a:rPr lang="en-US"/>
              <a:t>Discussion Questions</a:t>
            </a:r>
          </a:p>
        </p:txBody>
      </p:sp>
      <p:sp>
        <p:nvSpPr>
          <p:cNvPr id="4" name="Text Placeholder 3">
            <a:extLst>
              <a:ext uri="{FF2B5EF4-FFF2-40B4-BE49-F238E27FC236}">
                <a16:creationId xmlns:a16="http://schemas.microsoft.com/office/drawing/2014/main" id="{824E1251-BC42-16B7-4A6D-847F1B536459}"/>
              </a:ext>
            </a:extLst>
          </p:cNvPr>
          <p:cNvSpPr>
            <a:spLocks noGrp="1"/>
          </p:cNvSpPr>
          <p:nvPr>
            <p:ph type="body" sz="half" idx="2"/>
          </p:nvPr>
        </p:nvSpPr>
        <p:spPr>
          <a:xfrm>
            <a:off x="843117" y="1458772"/>
            <a:ext cx="5125064" cy="3703163"/>
          </a:xfrm>
        </p:spPr>
        <p:txBody>
          <a:bodyPr vert="horz" lIns="91440" tIns="45720" rIns="91440" bIns="45720" rtlCol="0" anchor="t">
            <a:normAutofit/>
          </a:bodyPr>
          <a:lstStyle/>
          <a:p>
            <a:pPr marL="457200" indent="-457200">
              <a:buFont typeface="+mj-lt"/>
              <a:buAutoNum type="arabicPeriod"/>
            </a:pPr>
            <a:r>
              <a:rPr lang="en-US" sz="1900" b="0" i="0" dirty="0">
                <a:solidFill>
                  <a:schemeClr val="tx1"/>
                </a:solidFill>
                <a:effectLst/>
                <a:latin typeface="Roboto"/>
                <a:ea typeface="Roboto"/>
                <a:cs typeface="Roboto"/>
              </a:rPr>
              <a:t>How does</a:t>
            </a:r>
            <a:r>
              <a:rPr lang="en-US" sz="1900" dirty="0">
                <a:solidFill>
                  <a:schemeClr val="tx1"/>
                </a:solidFill>
                <a:latin typeface="Roboto"/>
                <a:ea typeface="Roboto"/>
                <a:cs typeface="Roboto"/>
              </a:rPr>
              <a:t> Tech</a:t>
            </a:r>
            <a:r>
              <a:rPr lang="en-US" sz="1900" b="0" i="0" dirty="0">
                <a:solidFill>
                  <a:schemeClr val="tx1"/>
                </a:solidFill>
                <a:effectLst/>
                <a:latin typeface="Roboto"/>
                <a:ea typeface="Roboto"/>
                <a:cs typeface="Roboto"/>
              </a:rPr>
              <a:t> create conditions in which students, staff and faculty can be healthy?</a:t>
            </a:r>
            <a:endParaRPr lang="en-US" sz="1900">
              <a:solidFill>
                <a:schemeClr val="tx1"/>
              </a:solidFill>
              <a:latin typeface="Roboto"/>
              <a:ea typeface="Roboto"/>
              <a:cs typeface="Roboto"/>
            </a:endParaRPr>
          </a:p>
          <a:p>
            <a:pPr marL="457200" indent="-457200">
              <a:buFont typeface="+mj-lt"/>
              <a:buAutoNum type="arabicPeriod"/>
            </a:pPr>
            <a:r>
              <a:rPr lang="en-US" sz="1900" b="0" i="0" dirty="0">
                <a:solidFill>
                  <a:schemeClr val="tx1"/>
                </a:solidFill>
                <a:effectLst/>
                <a:latin typeface="Roboto"/>
                <a:ea typeface="Roboto"/>
                <a:cs typeface="Roboto"/>
              </a:rPr>
              <a:t>How </a:t>
            </a:r>
            <a:r>
              <a:rPr lang="en-US" sz="1900" b="0" i="1" dirty="0">
                <a:solidFill>
                  <a:schemeClr val="tx1"/>
                </a:solidFill>
                <a:effectLst/>
                <a:latin typeface="Roboto"/>
                <a:ea typeface="Roboto"/>
                <a:cs typeface="Roboto"/>
              </a:rPr>
              <a:t>could</a:t>
            </a:r>
            <a:r>
              <a:rPr lang="en-US" sz="1900" dirty="0">
                <a:solidFill>
                  <a:schemeClr val="tx1"/>
                </a:solidFill>
                <a:latin typeface="Roboto"/>
                <a:ea typeface="Roboto"/>
                <a:cs typeface="Roboto"/>
              </a:rPr>
              <a:t> Tech</a:t>
            </a:r>
            <a:r>
              <a:rPr lang="en-US" sz="1900" b="0" i="0" dirty="0">
                <a:solidFill>
                  <a:schemeClr val="tx1"/>
                </a:solidFill>
                <a:effectLst/>
                <a:latin typeface="Roboto"/>
                <a:ea typeface="Roboto"/>
                <a:cs typeface="Roboto"/>
              </a:rPr>
              <a:t> </a:t>
            </a:r>
            <a:r>
              <a:rPr lang="en-US" sz="1900" b="0" i="1" dirty="0">
                <a:solidFill>
                  <a:schemeClr val="tx1"/>
                </a:solidFill>
                <a:effectLst/>
                <a:latin typeface="Roboto"/>
                <a:ea typeface="Roboto"/>
                <a:cs typeface="Roboto"/>
              </a:rPr>
              <a:t>better</a:t>
            </a:r>
            <a:r>
              <a:rPr lang="en-US" sz="1900" b="0" i="0" dirty="0">
                <a:solidFill>
                  <a:schemeClr val="tx1"/>
                </a:solidFill>
                <a:effectLst/>
                <a:latin typeface="Roboto"/>
                <a:ea typeface="Roboto"/>
                <a:cs typeface="Roboto"/>
              </a:rPr>
              <a:t> create conditions in which students, staff and faculty can be healthy?</a:t>
            </a:r>
            <a:endParaRPr lang="en-US" sz="1900">
              <a:solidFill>
                <a:schemeClr val="tx1"/>
              </a:solidFill>
              <a:latin typeface="Roboto"/>
              <a:ea typeface="Roboto"/>
              <a:cs typeface="Roboto"/>
            </a:endParaRPr>
          </a:p>
          <a:p>
            <a:pPr marL="457200" indent="-457200">
              <a:buFont typeface="+mj-lt"/>
              <a:buAutoNum type="arabicPeriod"/>
            </a:pPr>
            <a:r>
              <a:rPr lang="en-US" sz="1900" b="0" i="0" dirty="0">
                <a:solidFill>
                  <a:schemeClr val="tx1"/>
                </a:solidFill>
                <a:effectLst/>
                <a:latin typeface="Roboto"/>
                <a:ea typeface="Roboto"/>
                <a:cs typeface="Roboto"/>
              </a:rPr>
              <a:t>What aspects of campus culture, including policies and practices, have the most benefit to well-being?</a:t>
            </a:r>
            <a:endParaRPr lang="en-US" sz="1900" dirty="0">
              <a:solidFill>
                <a:schemeClr val="tx1"/>
              </a:solidFill>
              <a:latin typeface="Roboto"/>
              <a:ea typeface="Roboto"/>
              <a:cs typeface="Roboto"/>
            </a:endParaRPr>
          </a:p>
          <a:p>
            <a:pPr marL="457200" indent="-457200">
              <a:buFont typeface="+mj-lt"/>
              <a:buAutoNum type="arabicPeriod"/>
            </a:pPr>
            <a:r>
              <a:rPr lang="en-US" sz="1900" b="0" i="0" dirty="0">
                <a:solidFill>
                  <a:schemeClr val="tx1"/>
                </a:solidFill>
                <a:effectLst/>
                <a:latin typeface="Roboto"/>
                <a:ea typeface="Roboto"/>
                <a:cs typeface="Roboto"/>
              </a:rPr>
              <a:t>What policies or practices should be discontinued to remove barriers to well-being?</a:t>
            </a:r>
            <a:endParaRPr lang="en-US" sz="1900" dirty="0">
              <a:solidFill>
                <a:schemeClr val="tx1"/>
              </a:solidFill>
              <a:latin typeface="Roboto"/>
              <a:ea typeface="Roboto"/>
              <a:cs typeface="Roboto"/>
            </a:endParaRPr>
          </a:p>
          <a:p>
            <a:endParaRPr lang="en-US"/>
          </a:p>
        </p:txBody>
      </p:sp>
      <p:pic>
        <p:nvPicPr>
          <p:cNvPr id="7" name="Picture 6">
            <a:extLst>
              <a:ext uri="{FF2B5EF4-FFF2-40B4-BE49-F238E27FC236}">
                <a16:creationId xmlns:a16="http://schemas.microsoft.com/office/drawing/2014/main" id="{3C54D6DF-BEBB-2AAC-BC90-72CA5650724C}"/>
              </a:ext>
            </a:extLst>
          </p:cNvPr>
          <p:cNvPicPr>
            <a:picLocks noChangeAspect="1"/>
          </p:cNvPicPr>
          <p:nvPr/>
        </p:nvPicPr>
        <p:blipFill rotWithShape="1">
          <a:blip r:embed="rId4"/>
          <a:srcRect t="73770"/>
          <a:stretch/>
        </p:blipFill>
        <p:spPr>
          <a:xfrm>
            <a:off x="1" y="5059179"/>
            <a:ext cx="12191999" cy="1798821"/>
          </a:xfrm>
          <a:prstGeom prst="rect">
            <a:avLst/>
          </a:prstGeom>
        </p:spPr>
      </p:pic>
      <p:pic>
        <p:nvPicPr>
          <p:cNvPr id="9" name="Picture 8" descr="A qr code on a white background&#10;&#10;Description automatically generated">
            <a:extLst>
              <a:ext uri="{FF2B5EF4-FFF2-40B4-BE49-F238E27FC236}">
                <a16:creationId xmlns:a16="http://schemas.microsoft.com/office/drawing/2014/main" id="{79D7336E-D589-20A3-54D1-DE1DE51650AE}"/>
              </a:ext>
            </a:extLst>
          </p:cNvPr>
          <p:cNvPicPr>
            <a:picLocks noChangeAspect="1"/>
          </p:cNvPicPr>
          <p:nvPr/>
        </p:nvPicPr>
        <p:blipFill>
          <a:blip r:embed="rId5"/>
          <a:stretch>
            <a:fillRect/>
          </a:stretch>
        </p:blipFill>
        <p:spPr>
          <a:xfrm>
            <a:off x="843117" y="5349234"/>
            <a:ext cx="1239996" cy="1218709"/>
          </a:xfrm>
          <a:prstGeom prst="rect">
            <a:avLst/>
          </a:prstGeom>
        </p:spPr>
      </p:pic>
      <p:sp>
        <p:nvSpPr>
          <p:cNvPr id="10" name="TextBox 9">
            <a:extLst>
              <a:ext uri="{FF2B5EF4-FFF2-40B4-BE49-F238E27FC236}">
                <a16:creationId xmlns:a16="http://schemas.microsoft.com/office/drawing/2014/main" id="{83D29CED-42A9-92C0-AEB4-3BBEF5CBC713}"/>
              </a:ext>
            </a:extLst>
          </p:cNvPr>
          <p:cNvSpPr txBox="1"/>
          <p:nvPr/>
        </p:nvSpPr>
        <p:spPr>
          <a:xfrm>
            <a:off x="2330245" y="5349234"/>
            <a:ext cx="337246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057"/>
                </a:solidFill>
                <a:effectLst/>
                <a:uLnTx/>
                <a:uFillTx/>
                <a:latin typeface="Roboto" panose="02000000000000000000" pitchFamily="2" charset="0"/>
                <a:ea typeface="Roboto" panose="02000000000000000000" pitchFamily="2" charset="0"/>
                <a:cs typeface="Roboto" panose="02000000000000000000" pitchFamily="2" charset="0"/>
              </a:rPr>
              <a:t>Answer anonymously online by scanning this QR code with your phone.</a:t>
            </a:r>
          </a:p>
        </p:txBody>
      </p:sp>
    </p:spTree>
    <p:extLst>
      <p:ext uri="{BB962C8B-B14F-4D97-AF65-F5344CB8AC3E}">
        <p14:creationId xmlns:p14="http://schemas.microsoft.com/office/powerpoint/2010/main" val="4290352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6D068-8023-3006-6DD9-6351ED2DEF70}"/>
              </a:ext>
            </a:extLst>
          </p:cNvPr>
          <p:cNvSpPr>
            <a:spLocks noGrp="1"/>
          </p:cNvSpPr>
          <p:nvPr>
            <p:ph type="title"/>
          </p:nvPr>
        </p:nvSpPr>
        <p:spPr>
          <a:xfrm>
            <a:off x="1642654" y="2131423"/>
            <a:ext cx="8906692" cy="2595153"/>
          </a:xfrm>
        </p:spPr>
        <p:txBody>
          <a:bodyPr/>
          <a:lstStyle/>
          <a:p>
            <a:pPr algn="ctr"/>
            <a:r>
              <a:rPr lang="en-US"/>
              <a:t>Q &amp; A</a:t>
            </a:r>
          </a:p>
        </p:txBody>
      </p:sp>
    </p:spTree>
    <p:extLst>
      <p:ext uri="{BB962C8B-B14F-4D97-AF65-F5344CB8AC3E}">
        <p14:creationId xmlns:p14="http://schemas.microsoft.com/office/powerpoint/2010/main" val="280475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7652D-12A2-A4D1-D29B-8642BBA2D70B}"/>
              </a:ext>
            </a:extLst>
          </p:cNvPr>
          <p:cNvSpPr>
            <a:spLocks noGrp="1"/>
          </p:cNvSpPr>
          <p:nvPr>
            <p:ph type="title"/>
          </p:nvPr>
        </p:nvSpPr>
        <p:spPr>
          <a:xfrm>
            <a:off x="2447108" y="1846217"/>
            <a:ext cx="8906692" cy="2595153"/>
          </a:xfrm>
        </p:spPr>
        <p:txBody>
          <a:bodyPr anchor="ctr">
            <a:normAutofit/>
          </a:bodyPr>
          <a:lstStyle/>
          <a:p>
            <a:r>
              <a:rPr lang="en-US"/>
              <a:t>Title Option 2</a:t>
            </a:r>
          </a:p>
        </p:txBody>
      </p:sp>
      <p:sp>
        <p:nvSpPr>
          <p:cNvPr id="8" name="Content Placeholder 7">
            <a:extLst>
              <a:ext uri="{FF2B5EF4-FFF2-40B4-BE49-F238E27FC236}">
                <a16:creationId xmlns:a16="http://schemas.microsoft.com/office/drawing/2014/main" id="{70C6E9B2-13B5-F59C-01DE-4518018EA465}"/>
              </a:ext>
            </a:extLst>
          </p:cNvPr>
          <p:cNvSpPr>
            <a:spLocks noGrp="1"/>
          </p:cNvSpPr>
          <p:nvPr>
            <p:ph idx="1"/>
          </p:nvPr>
        </p:nvSpPr>
        <p:spPr>
          <a:xfrm>
            <a:off x="2447108" y="4441370"/>
            <a:ext cx="8907462" cy="1044575"/>
          </a:xfrm>
        </p:spPr>
        <p:txBody>
          <a:bodyPr>
            <a:normAutofit/>
          </a:bodyPr>
          <a:lstStyle/>
          <a:p>
            <a:r>
              <a:rPr lang="en-US"/>
              <a:t>Cultivate Well-Being Action &amp; Transformation</a:t>
            </a:r>
          </a:p>
        </p:txBody>
      </p:sp>
    </p:spTree>
    <p:extLst>
      <p:ext uri="{BB962C8B-B14F-4D97-AF65-F5344CB8AC3E}">
        <p14:creationId xmlns:p14="http://schemas.microsoft.com/office/powerpoint/2010/main" val="3824870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1F6D0F-E340-FEE8-B895-B1D9325D008B}"/>
              </a:ext>
            </a:extLst>
          </p:cNvPr>
          <p:cNvSpPr>
            <a:spLocks noGrp="1"/>
          </p:cNvSpPr>
          <p:nvPr>
            <p:ph idx="1"/>
          </p:nvPr>
        </p:nvSpPr>
        <p:spPr>
          <a:xfrm>
            <a:off x="381000" y="1215485"/>
            <a:ext cx="11429999" cy="426502"/>
          </a:xfrm>
        </p:spPr>
        <p:txBody>
          <a:bodyPr vert="horz" lIns="91440" tIns="45720" rIns="91440" bIns="45720" rtlCol="0" anchor="t">
            <a:normAutofit/>
          </a:bodyPr>
          <a:lstStyle/>
          <a:p>
            <a:pPr marL="0" indent="0">
              <a:buNone/>
            </a:pPr>
            <a:r>
              <a:rPr lang="en-US" dirty="0">
                <a:latin typeface="Roboto"/>
                <a:ea typeface="Roboto"/>
                <a:cs typeface="Roboto"/>
              </a:rPr>
              <a:t>Please contact the Office of Cultivate Well-Being Action &amp; Transformation.</a:t>
            </a:r>
          </a:p>
        </p:txBody>
      </p:sp>
      <p:sp>
        <p:nvSpPr>
          <p:cNvPr id="3" name="Title 2">
            <a:extLst>
              <a:ext uri="{FF2B5EF4-FFF2-40B4-BE49-F238E27FC236}">
                <a16:creationId xmlns:a16="http://schemas.microsoft.com/office/drawing/2014/main" id="{8168A5D7-A69B-A7B1-F78E-D2ACD25AAAF9}"/>
              </a:ext>
            </a:extLst>
          </p:cNvPr>
          <p:cNvSpPr>
            <a:spLocks noGrp="1"/>
          </p:cNvSpPr>
          <p:nvPr>
            <p:ph type="title"/>
          </p:nvPr>
        </p:nvSpPr>
        <p:spPr/>
        <p:txBody>
          <a:bodyPr/>
          <a:lstStyle/>
          <a:p>
            <a:r>
              <a:rPr lang="en-US"/>
              <a:t>For more information</a:t>
            </a:r>
          </a:p>
        </p:txBody>
      </p:sp>
      <p:sp>
        <p:nvSpPr>
          <p:cNvPr id="4" name="TextBox 3">
            <a:extLst>
              <a:ext uri="{FF2B5EF4-FFF2-40B4-BE49-F238E27FC236}">
                <a16:creationId xmlns:a16="http://schemas.microsoft.com/office/drawing/2014/main" id="{7E33AA8E-B1CC-0C03-282F-919BDE97FDBC}"/>
              </a:ext>
            </a:extLst>
          </p:cNvPr>
          <p:cNvSpPr txBox="1"/>
          <p:nvPr/>
        </p:nvSpPr>
        <p:spPr>
          <a:xfrm>
            <a:off x="1179870" y="2045110"/>
            <a:ext cx="4159045" cy="646331"/>
          </a:xfrm>
          <a:prstGeom prst="rect">
            <a:avLst/>
          </a:prstGeom>
          <a:noFill/>
        </p:spPr>
        <p:txBody>
          <a:bodyPr wrap="square" lIns="91440" tIns="45720" rIns="91440" bIns="45720" rtlCol="0" anchor="t">
            <a:spAutoFit/>
          </a:bodyPr>
          <a:lstStyle/>
          <a:p>
            <a:r>
              <a:rPr lang="en-US" dirty="0"/>
              <a:t>Heather Zesiger, PhD, MPH, MCHES</a:t>
            </a:r>
          </a:p>
          <a:p>
            <a:r>
              <a:rPr lang="en-US" dirty="0"/>
              <a:t>Director</a:t>
            </a:r>
            <a:endParaRPr lang="en-US" dirty="0">
              <a:cs typeface="Arial"/>
            </a:endParaRPr>
          </a:p>
        </p:txBody>
      </p:sp>
      <p:sp>
        <p:nvSpPr>
          <p:cNvPr id="5" name="TextBox 4">
            <a:extLst>
              <a:ext uri="{FF2B5EF4-FFF2-40B4-BE49-F238E27FC236}">
                <a16:creationId xmlns:a16="http://schemas.microsoft.com/office/drawing/2014/main" id="{9D54FAE9-AFA1-937E-95BC-8F364248CF63}"/>
              </a:ext>
            </a:extLst>
          </p:cNvPr>
          <p:cNvSpPr txBox="1"/>
          <p:nvPr/>
        </p:nvSpPr>
        <p:spPr>
          <a:xfrm>
            <a:off x="6095999" y="2045110"/>
            <a:ext cx="4237703" cy="646331"/>
          </a:xfrm>
          <a:prstGeom prst="rect">
            <a:avLst/>
          </a:prstGeom>
          <a:noFill/>
        </p:spPr>
        <p:txBody>
          <a:bodyPr wrap="square" rtlCol="0">
            <a:spAutoFit/>
          </a:bodyPr>
          <a:lstStyle/>
          <a:p>
            <a:r>
              <a:rPr lang="en-US"/>
              <a:t>Malcolm Robinson</a:t>
            </a:r>
          </a:p>
          <a:p>
            <a:r>
              <a:rPr lang="en-US"/>
              <a:t>Project Support Specialist, Sr.</a:t>
            </a:r>
          </a:p>
        </p:txBody>
      </p:sp>
      <p:pic>
        <p:nvPicPr>
          <p:cNvPr id="7" name="Picture 6" descr="A person smiling for a selfie&#10;&#10;Description automatically generated">
            <a:extLst>
              <a:ext uri="{FF2B5EF4-FFF2-40B4-BE49-F238E27FC236}">
                <a16:creationId xmlns:a16="http://schemas.microsoft.com/office/drawing/2014/main" id="{1D5B5E0B-8F86-B7E4-7E9C-7E8E50CB7BEA}"/>
              </a:ext>
            </a:extLst>
          </p:cNvPr>
          <p:cNvPicPr>
            <a:picLocks noChangeAspect="1"/>
          </p:cNvPicPr>
          <p:nvPr/>
        </p:nvPicPr>
        <p:blipFill>
          <a:blip r:embed="rId3"/>
          <a:srcRect t="18418"/>
          <a:stretch/>
        </p:blipFill>
        <p:spPr>
          <a:xfrm>
            <a:off x="1858297" y="3224979"/>
            <a:ext cx="2689604" cy="3134984"/>
          </a:xfrm>
          <a:prstGeom prst="rect">
            <a:avLst/>
          </a:prstGeom>
        </p:spPr>
      </p:pic>
      <p:pic>
        <p:nvPicPr>
          <p:cNvPr id="9" name="Picture 8" descr="A person smiling at camera&#10;&#10;Description automatically generated">
            <a:extLst>
              <a:ext uri="{FF2B5EF4-FFF2-40B4-BE49-F238E27FC236}">
                <a16:creationId xmlns:a16="http://schemas.microsoft.com/office/drawing/2014/main" id="{1FCA8A1A-43AC-CB42-A6F1-2522C6B85290}"/>
              </a:ext>
            </a:extLst>
          </p:cNvPr>
          <p:cNvPicPr>
            <a:picLocks noChangeAspect="1"/>
          </p:cNvPicPr>
          <p:nvPr/>
        </p:nvPicPr>
        <p:blipFill>
          <a:blip r:embed="rId4"/>
          <a:srcRect l="37383" t="13190" r="3070"/>
          <a:stretch/>
        </p:blipFill>
        <p:spPr>
          <a:xfrm>
            <a:off x="6536715" y="3095860"/>
            <a:ext cx="3356269" cy="3261992"/>
          </a:xfrm>
          <a:prstGeom prst="rect">
            <a:avLst/>
          </a:prstGeom>
        </p:spPr>
      </p:pic>
    </p:spTree>
    <p:extLst>
      <p:ext uri="{BB962C8B-B14F-4D97-AF65-F5344CB8AC3E}">
        <p14:creationId xmlns:p14="http://schemas.microsoft.com/office/powerpoint/2010/main" val="3368219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0EDE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C22EE-A230-AD8D-B2BE-FE460FE31976}"/>
              </a:ext>
            </a:extLst>
          </p:cNvPr>
          <p:cNvSpPr>
            <a:spLocks noGrp="1"/>
          </p:cNvSpPr>
          <p:nvPr>
            <p:ph type="title"/>
          </p:nvPr>
        </p:nvSpPr>
        <p:spPr>
          <a:xfrm>
            <a:off x="1642654" y="1948985"/>
            <a:ext cx="8906692" cy="2960028"/>
          </a:xfrm>
        </p:spPr>
        <p:txBody>
          <a:bodyPr>
            <a:normAutofit/>
          </a:bodyPr>
          <a:lstStyle/>
          <a:p>
            <a:pPr algn="ctr"/>
            <a:r>
              <a:rPr lang="en-US" sz="3600">
                <a:solidFill>
                  <a:srgbClr val="FF0000"/>
                </a:solidFill>
              </a:rPr>
              <a:t>SHAPES</a:t>
            </a:r>
          </a:p>
        </p:txBody>
      </p:sp>
    </p:spTree>
    <p:extLst>
      <p:ext uri="{BB962C8B-B14F-4D97-AF65-F5344CB8AC3E}">
        <p14:creationId xmlns:p14="http://schemas.microsoft.com/office/powerpoint/2010/main" val="2128202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8D50A1-8C73-4947-85B6-6EBB50B8BAF2}"/>
              </a:ext>
            </a:extLst>
          </p:cNvPr>
          <p:cNvSpPr>
            <a:spLocks noGrp="1"/>
          </p:cNvSpPr>
          <p:nvPr>
            <p:ph idx="1"/>
          </p:nvPr>
        </p:nvSpPr>
        <p:spPr>
          <a:xfrm>
            <a:off x="3371728" y="1812386"/>
            <a:ext cx="3796303" cy="1163648"/>
          </a:xfrm>
        </p:spPr>
        <p:txBody>
          <a:bodyPr>
            <a:normAutofit fontScale="92500" lnSpcReduction="20000"/>
          </a:bodyPr>
          <a:lstStyle/>
          <a:p>
            <a:pPr marL="0" indent="0">
              <a:lnSpc>
                <a:spcPct val="110000"/>
              </a:lnSpc>
              <a:buNone/>
            </a:pPr>
            <a:r>
              <a:rPr lang="en-US" sz="1600" b="0" i="0">
                <a:effectLst/>
              </a:rPr>
              <a:t>Lorem ipsum dolor sit </a:t>
            </a:r>
            <a:r>
              <a:rPr lang="en-US" sz="1600" b="0" i="0" err="1">
                <a:effectLst/>
              </a:rPr>
              <a:t>amet</a:t>
            </a:r>
            <a:r>
              <a:rPr lang="en-US" sz="1600" b="0" i="0">
                <a:effectLst/>
              </a:rPr>
              <a:t>, </a:t>
            </a:r>
            <a:r>
              <a:rPr lang="en-US" sz="1600" b="0" i="0" err="1">
                <a:effectLst/>
              </a:rPr>
              <a:t>consectetur</a:t>
            </a:r>
            <a:r>
              <a:rPr lang="en-US" sz="1600" b="0" i="0">
                <a:effectLst/>
              </a:rPr>
              <a:t> </a:t>
            </a:r>
            <a:r>
              <a:rPr lang="en-US" sz="1600" b="0" i="0" err="1">
                <a:effectLst/>
              </a:rPr>
              <a:t>adipiscing</a:t>
            </a:r>
            <a:r>
              <a:rPr lang="en-US" sz="1600" b="0" i="0">
                <a:effectLst/>
              </a:rPr>
              <a:t> </a:t>
            </a:r>
            <a:r>
              <a:rPr lang="en-US" sz="1600" b="0" i="0" err="1">
                <a:effectLst/>
              </a:rPr>
              <a:t>elit</a:t>
            </a:r>
            <a:r>
              <a:rPr lang="en-US" sz="1600" b="0" i="0">
                <a:effectLst/>
              </a:rPr>
              <a:t>. </a:t>
            </a:r>
            <a:r>
              <a:rPr lang="en-US" sz="1600" b="0" i="0" err="1">
                <a:effectLst/>
              </a:rPr>
              <a:t>Fusce</a:t>
            </a:r>
            <a:r>
              <a:rPr lang="en-US" sz="1600" b="0" i="0">
                <a:effectLst/>
              </a:rPr>
              <a:t> </a:t>
            </a:r>
            <a:r>
              <a:rPr lang="en-US" sz="1600" b="0" i="0" err="1">
                <a:effectLst/>
              </a:rPr>
              <a:t>dapibus</a:t>
            </a:r>
            <a:r>
              <a:rPr lang="en-US" sz="1600" b="0" i="0">
                <a:effectLst/>
              </a:rPr>
              <a:t> </a:t>
            </a:r>
            <a:r>
              <a:rPr lang="en-US" sz="1600" b="0" i="0" err="1">
                <a:effectLst/>
              </a:rPr>
              <a:t>nibh</a:t>
            </a:r>
            <a:r>
              <a:rPr lang="en-US" sz="1600" b="0" i="0">
                <a:effectLst/>
              </a:rPr>
              <a:t> et </a:t>
            </a:r>
            <a:r>
              <a:rPr lang="en-US" sz="1600" b="0" i="0" err="1">
                <a:effectLst/>
              </a:rPr>
              <a:t>massa</a:t>
            </a:r>
            <a:r>
              <a:rPr lang="en-US" sz="1600" b="0" i="0">
                <a:effectLst/>
              </a:rPr>
              <a:t> </a:t>
            </a:r>
            <a:r>
              <a:rPr lang="en-US" sz="1500" b="0" i="0">
                <a:effectLst/>
              </a:rPr>
              <a:t>auctor</a:t>
            </a:r>
            <a:r>
              <a:rPr lang="en-US" sz="1600" b="0" i="0">
                <a:effectLst/>
              </a:rPr>
              <a:t> </a:t>
            </a:r>
            <a:r>
              <a:rPr lang="en-US" sz="1600" b="0" i="0" err="1">
                <a:effectLst/>
              </a:rPr>
              <a:t>faucibus</a:t>
            </a:r>
            <a:r>
              <a:rPr lang="en-US" sz="1600" b="0" i="0">
                <a:effectLst/>
              </a:rPr>
              <a:t>. </a:t>
            </a:r>
            <a:r>
              <a:rPr lang="en-US" sz="1600" b="0" i="0" err="1">
                <a:effectLst/>
              </a:rPr>
              <a:t>Aliquam</a:t>
            </a:r>
            <a:r>
              <a:rPr lang="en-US" sz="1600" b="0" i="0">
                <a:effectLst/>
              </a:rPr>
              <a:t> </a:t>
            </a:r>
            <a:r>
              <a:rPr lang="en-US" sz="1600" b="0" i="0" err="1">
                <a:effectLst/>
              </a:rPr>
              <a:t>pellentesque</a:t>
            </a:r>
            <a:r>
              <a:rPr lang="en-US" sz="1600" b="0" i="0">
                <a:effectLst/>
              </a:rPr>
              <a:t> </a:t>
            </a:r>
            <a:r>
              <a:rPr lang="en-US" sz="1600" b="0" i="0" err="1">
                <a:effectLst/>
              </a:rPr>
              <a:t>egestas</a:t>
            </a:r>
            <a:r>
              <a:rPr lang="en-US" sz="1600" b="0" i="0">
                <a:effectLst/>
              </a:rPr>
              <a:t> </a:t>
            </a:r>
            <a:r>
              <a:rPr lang="en-US" sz="1600" b="0" i="0" err="1">
                <a:effectLst/>
              </a:rPr>
              <a:t>nulla</a:t>
            </a:r>
            <a:r>
              <a:rPr lang="en-US" sz="1600" b="0" i="0">
                <a:effectLst/>
              </a:rPr>
              <a:t> in </a:t>
            </a:r>
            <a:r>
              <a:rPr lang="en-US" sz="1600" b="0" i="0" err="1">
                <a:effectLst/>
              </a:rPr>
              <a:t>placerat</a:t>
            </a:r>
            <a:r>
              <a:rPr lang="en-US" sz="1600" b="0" i="0">
                <a:effectLst/>
              </a:rPr>
              <a:t>. </a:t>
            </a:r>
            <a:r>
              <a:rPr lang="en-US" sz="1600" b="0" i="0" err="1">
                <a:effectLst/>
              </a:rPr>
              <a:t>Praesent</a:t>
            </a:r>
            <a:r>
              <a:rPr lang="en-US" sz="1600" b="0" i="0">
                <a:effectLst/>
              </a:rPr>
              <a:t> </a:t>
            </a:r>
            <a:r>
              <a:rPr lang="en-US" sz="1600" b="0" i="0" err="1">
                <a:effectLst/>
              </a:rPr>
              <a:t>eu</a:t>
            </a:r>
            <a:r>
              <a:rPr lang="en-US" sz="1600" b="0" i="0">
                <a:effectLst/>
              </a:rPr>
              <a:t> </a:t>
            </a:r>
            <a:r>
              <a:rPr lang="en-US" sz="1600" b="0" i="0" err="1">
                <a:effectLst/>
              </a:rPr>
              <a:t>varius</a:t>
            </a:r>
            <a:r>
              <a:rPr lang="en-US" sz="1600" b="0" i="0">
                <a:effectLst/>
              </a:rPr>
              <a:t> </a:t>
            </a:r>
            <a:r>
              <a:rPr lang="en-US" sz="1600" b="0" i="0" err="1">
                <a:effectLst/>
              </a:rPr>
              <a:t>risus</a:t>
            </a:r>
            <a:r>
              <a:rPr lang="en-US" sz="1600" b="0" i="0">
                <a:effectLst/>
              </a:rPr>
              <a:t>.</a:t>
            </a:r>
            <a:endParaRPr lang="en-US" sz="1600"/>
          </a:p>
        </p:txBody>
      </p:sp>
      <p:sp>
        <p:nvSpPr>
          <p:cNvPr id="3" name="Title 2">
            <a:extLst>
              <a:ext uri="{FF2B5EF4-FFF2-40B4-BE49-F238E27FC236}">
                <a16:creationId xmlns:a16="http://schemas.microsoft.com/office/drawing/2014/main" id="{1F116028-84E3-40BD-A170-E24189007667}"/>
              </a:ext>
            </a:extLst>
          </p:cNvPr>
          <p:cNvSpPr>
            <a:spLocks noGrp="1"/>
          </p:cNvSpPr>
          <p:nvPr>
            <p:ph type="title"/>
          </p:nvPr>
        </p:nvSpPr>
        <p:spPr/>
        <p:txBody>
          <a:bodyPr/>
          <a:lstStyle/>
          <a:p>
            <a:r>
              <a:rPr lang="en-US"/>
              <a:t>Hex Shape Examples</a:t>
            </a:r>
          </a:p>
        </p:txBody>
      </p:sp>
      <p:sp>
        <p:nvSpPr>
          <p:cNvPr id="4" name="Hexagon 3">
            <a:extLst>
              <a:ext uri="{FF2B5EF4-FFF2-40B4-BE49-F238E27FC236}">
                <a16:creationId xmlns:a16="http://schemas.microsoft.com/office/drawing/2014/main" id="{A1022C9B-A175-45CC-814C-4F608AC85B60}"/>
              </a:ext>
            </a:extLst>
          </p:cNvPr>
          <p:cNvSpPr/>
          <p:nvPr/>
        </p:nvSpPr>
        <p:spPr>
          <a:xfrm rot="16200000">
            <a:off x="1326378" y="1547152"/>
            <a:ext cx="1773640" cy="1529001"/>
          </a:xfrm>
          <a:prstGeom prst="hexagon">
            <a:avLst/>
          </a:prstGeom>
          <a:solidFill>
            <a:srgbClr val="B3A369"/>
          </a:solidFill>
          <a:ln>
            <a:solidFill>
              <a:srgbClr val="85743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3AA77E46-1798-4483-B976-EB076E2C7F10}"/>
              </a:ext>
            </a:extLst>
          </p:cNvPr>
          <p:cNvSpPr/>
          <p:nvPr/>
        </p:nvSpPr>
        <p:spPr>
          <a:xfrm rot="16200000">
            <a:off x="479711" y="3057353"/>
            <a:ext cx="1773640" cy="1529001"/>
          </a:xfrm>
          <a:prstGeom prst="hexagon">
            <a:avLst/>
          </a:prstGeom>
          <a:solidFill>
            <a:srgbClr val="003057"/>
          </a:solidFill>
          <a:ln>
            <a:solidFill>
              <a:srgbClr val="00305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16AC8E4D-D543-4CB9-B2B3-9D20B18946BC}"/>
              </a:ext>
            </a:extLst>
          </p:cNvPr>
          <p:cNvSpPr/>
          <p:nvPr/>
        </p:nvSpPr>
        <p:spPr>
          <a:xfrm rot="16200000">
            <a:off x="2152744" y="3057353"/>
            <a:ext cx="1773640" cy="1529001"/>
          </a:xfrm>
          <a:prstGeom prst="hexagon">
            <a:avLst/>
          </a:prstGeom>
          <a:solidFill>
            <a:srgbClr val="D6DBD4"/>
          </a:solidFill>
          <a:ln>
            <a:solidFill>
              <a:srgbClr val="80808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3C73EE7-3F16-413E-88F9-16809579B922}"/>
              </a:ext>
            </a:extLst>
          </p:cNvPr>
          <p:cNvSpPr txBox="1"/>
          <p:nvPr/>
        </p:nvSpPr>
        <p:spPr>
          <a:xfrm>
            <a:off x="1488984" y="1811032"/>
            <a:ext cx="1448428" cy="954107"/>
          </a:xfrm>
          <a:prstGeom prst="rect">
            <a:avLst/>
          </a:prstGeom>
          <a:noFill/>
        </p:spPr>
        <p:txBody>
          <a:bodyPr wrap="square" rtlCol="0">
            <a:spAutoFit/>
          </a:bodyPr>
          <a:lstStyle/>
          <a:p>
            <a:pPr algn="ctr"/>
            <a:r>
              <a:rPr lang="en-US" sz="4000" b="1">
                <a:solidFill>
                  <a:schemeClr val="bg1"/>
                </a:solidFill>
                <a:latin typeface="Roboto" panose="02000000000000000000" pitchFamily="2" charset="0"/>
                <a:ea typeface="Roboto" panose="02000000000000000000" pitchFamily="2" charset="0"/>
                <a:cs typeface="Roboto" panose="02000000000000000000" pitchFamily="2" charset="0"/>
              </a:rPr>
              <a:t>40</a:t>
            </a:r>
          </a:p>
          <a:p>
            <a:pPr algn="ctr"/>
            <a:r>
              <a:rPr lang="en-US" sz="1600" b="1">
                <a:solidFill>
                  <a:schemeClr val="bg1"/>
                </a:solidFill>
                <a:latin typeface="Roboto" panose="02000000000000000000" pitchFamily="2" charset="0"/>
                <a:ea typeface="Roboto" panose="02000000000000000000" pitchFamily="2" charset="0"/>
                <a:cs typeface="Roboto" panose="02000000000000000000" pitchFamily="2" charset="0"/>
              </a:rPr>
              <a:t>Students</a:t>
            </a:r>
          </a:p>
        </p:txBody>
      </p:sp>
      <p:sp>
        <p:nvSpPr>
          <p:cNvPr id="8" name="TextBox 7">
            <a:extLst>
              <a:ext uri="{FF2B5EF4-FFF2-40B4-BE49-F238E27FC236}">
                <a16:creationId xmlns:a16="http://schemas.microsoft.com/office/drawing/2014/main" id="{92A8F8F7-35DF-4081-9671-A89E7A95E7DF}"/>
              </a:ext>
            </a:extLst>
          </p:cNvPr>
          <p:cNvSpPr txBox="1"/>
          <p:nvPr/>
        </p:nvSpPr>
        <p:spPr>
          <a:xfrm>
            <a:off x="642317" y="3318032"/>
            <a:ext cx="1448428" cy="954107"/>
          </a:xfrm>
          <a:prstGeom prst="rect">
            <a:avLst/>
          </a:prstGeom>
          <a:noFill/>
        </p:spPr>
        <p:txBody>
          <a:bodyPr wrap="square" rtlCol="0">
            <a:spAutoFit/>
          </a:bodyPr>
          <a:lstStyle/>
          <a:p>
            <a:pPr algn="ctr"/>
            <a:r>
              <a:rPr lang="en-US" sz="4000" b="1">
                <a:solidFill>
                  <a:schemeClr val="bg1"/>
                </a:solidFill>
                <a:latin typeface="Roboto" panose="02000000000000000000" pitchFamily="2" charset="0"/>
                <a:ea typeface="Roboto" panose="02000000000000000000" pitchFamily="2" charset="0"/>
                <a:cs typeface="Roboto" panose="02000000000000000000" pitchFamily="2" charset="0"/>
              </a:rPr>
              <a:t>200</a:t>
            </a:r>
          </a:p>
          <a:p>
            <a:pPr algn="ctr"/>
            <a:r>
              <a:rPr lang="en-US" sz="1600" b="1">
                <a:solidFill>
                  <a:schemeClr val="bg1"/>
                </a:solidFill>
                <a:latin typeface="Roboto" panose="02000000000000000000" pitchFamily="2" charset="0"/>
                <a:ea typeface="Roboto" panose="02000000000000000000" pitchFamily="2" charset="0"/>
                <a:cs typeface="Roboto" panose="02000000000000000000" pitchFamily="2" charset="0"/>
              </a:rPr>
              <a:t>Papers</a:t>
            </a:r>
          </a:p>
        </p:txBody>
      </p:sp>
      <p:sp>
        <p:nvSpPr>
          <p:cNvPr id="9" name="TextBox 8">
            <a:extLst>
              <a:ext uri="{FF2B5EF4-FFF2-40B4-BE49-F238E27FC236}">
                <a16:creationId xmlns:a16="http://schemas.microsoft.com/office/drawing/2014/main" id="{27428433-54BB-49B9-B607-4291B2D1008D}"/>
              </a:ext>
            </a:extLst>
          </p:cNvPr>
          <p:cNvSpPr txBox="1"/>
          <p:nvPr/>
        </p:nvSpPr>
        <p:spPr>
          <a:xfrm>
            <a:off x="2319477" y="3227579"/>
            <a:ext cx="1448428" cy="1200329"/>
          </a:xfrm>
          <a:prstGeom prst="rect">
            <a:avLst/>
          </a:prstGeom>
          <a:noFill/>
        </p:spPr>
        <p:txBody>
          <a:bodyPr wrap="square" rtlCol="0">
            <a:spAutoFit/>
          </a:bodyPr>
          <a:lstStyle/>
          <a:p>
            <a:pPr algn="ctr"/>
            <a:r>
              <a:rPr lang="en-US" sz="4000" b="1">
                <a:latin typeface="Roboto" panose="02000000000000000000" pitchFamily="2" charset="0"/>
                <a:ea typeface="Roboto" panose="02000000000000000000" pitchFamily="2" charset="0"/>
                <a:cs typeface="Roboto" panose="02000000000000000000" pitchFamily="2" charset="0"/>
              </a:rPr>
              <a:t>25</a:t>
            </a:r>
          </a:p>
          <a:p>
            <a:pPr algn="ctr"/>
            <a:r>
              <a:rPr lang="en-US" sz="1600" b="1">
                <a:latin typeface="Roboto" panose="02000000000000000000" pitchFamily="2" charset="0"/>
                <a:ea typeface="Roboto" panose="02000000000000000000" pitchFamily="2" charset="0"/>
                <a:cs typeface="Roboto" panose="02000000000000000000" pitchFamily="2" charset="0"/>
              </a:rPr>
              <a:t>Research Projects</a:t>
            </a:r>
          </a:p>
        </p:txBody>
      </p:sp>
      <p:sp>
        <p:nvSpPr>
          <p:cNvPr id="10" name="Text Placeholder 3">
            <a:extLst>
              <a:ext uri="{FF2B5EF4-FFF2-40B4-BE49-F238E27FC236}">
                <a16:creationId xmlns:a16="http://schemas.microsoft.com/office/drawing/2014/main" id="{1281FABD-2881-4226-8DA6-1CCA4C8314A0}"/>
              </a:ext>
            </a:extLst>
          </p:cNvPr>
          <p:cNvSpPr txBox="1">
            <a:spLocks/>
          </p:cNvSpPr>
          <p:nvPr/>
        </p:nvSpPr>
        <p:spPr>
          <a:xfrm>
            <a:off x="3371728" y="1378677"/>
            <a:ext cx="3630206" cy="4300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t>Title Goes Here</a:t>
            </a:r>
          </a:p>
        </p:txBody>
      </p:sp>
      <p:sp>
        <p:nvSpPr>
          <p:cNvPr id="11" name="TextBox 10">
            <a:extLst>
              <a:ext uri="{FF2B5EF4-FFF2-40B4-BE49-F238E27FC236}">
                <a16:creationId xmlns:a16="http://schemas.microsoft.com/office/drawing/2014/main" id="{2D8102C3-551B-4C52-A01C-639D298581A1}"/>
              </a:ext>
            </a:extLst>
          </p:cNvPr>
          <p:cNvSpPr txBox="1"/>
          <p:nvPr/>
        </p:nvSpPr>
        <p:spPr>
          <a:xfrm>
            <a:off x="1384188" y="5228396"/>
            <a:ext cx="5566971" cy="954107"/>
          </a:xfrm>
          <a:prstGeom prst="rect">
            <a:avLst/>
          </a:prstGeom>
          <a:noFill/>
        </p:spPr>
        <p:txBody>
          <a:bodyPr wrap="square" rtlCol="0">
            <a:spAutoFit/>
          </a:bodyPr>
          <a:lstStyle/>
          <a:p>
            <a:r>
              <a:rPr lang="en-US" sz="1400" i="1">
                <a:latin typeface="Roboto" panose="02000000000000000000" pitchFamily="2" charset="0"/>
                <a:ea typeface="Roboto" panose="02000000000000000000" pitchFamily="2" charset="0"/>
                <a:cs typeface="Roboto" panose="02000000000000000000" pitchFamily="2" charset="0"/>
              </a:rPr>
              <a:t>Hex shapes can be displayed in various ways. Vertically, Horizontally, or as clusters. Shapes should be evenly spaced from one another with proper spacing. Shape colors options should stay as the ones provided, Gold, Navy, and Pi Mile.</a:t>
            </a:r>
          </a:p>
        </p:txBody>
      </p:sp>
      <p:sp>
        <p:nvSpPr>
          <p:cNvPr id="12" name="Rectangle 11">
            <a:extLst>
              <a:ext uri="{FF2B5EF4-FFF2-40B4-BE49-F238E27FC236}">
                <a16:creationId xmlns:a16="http://schemas.microsoft.com/office/drawing/2014/main" id="{6E65287A-5BB3-4720-BF26-E66C7035336C}"/>
              </a:ext>
            </a:extLst>
          </p:cNvPr>
          <p:cNvSpPr/>
          <p:nvPr/>
        </p:nvSpPr>
        <p:spPr>
          <a:xfrm>
            <a:off x="1175420" y="5324384"/>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36956038-9E1C-4A2C-8C03-BB2B593C966D}"/>
              </a:ext>
            </a:extLst>
          </p:cNvPr>
          <p:cNvSpPr/>
          <p:nvPr/>
        </p:nvSpPr>
        <p:spPr>
          <a:xfrm rot="16200000">
            <a:off x="9413861" y="974588"/>
            <a:ext cx="895933" cy="772356"/>
          </a:xfrm>
          <a:prstGeom prst="hexagon">
            <a:avLst/>
          </a:prstGeom>
          <a:solidFill>
            <a:srgbClr val="B3A369"/>
          </a:solidFill>
          <a:ln>
            <a:solidFill>
              <a:srgbClr val="85743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a:extLst>
              <a:ext uri="{FF2B5EF4-FFF2-40B4-BE49-F238E27FC236}">
                <a16:creationId xmlns:a16="http://schemas.microsoft.com/office/drawing/2014/main" id="{F1E9710A-52D2-44ED-9311-9DE5517C9E14}"/>
              </a:ext>
            </a:extLst>
          </p:cNvPr>
          <p:cNvSpPr/>
          <p:nvPr/>
        </p:nvSpPr>
        <p:spPr>
          <a:xfrm rot="16200000">
            <a:off x="8908872" y="1870521"/>
            <a:ext cx="895932" cy="772355"/>
          </a:xfrm>
          <a:prstGeom prst="hexagon">
            <a:avLst/>
          </a:prstGeom>
          <a:solidFill>
            <a:srgbClr val="003057"/>
          </a:solidFill>
          <a:ln>
            <a:solidFill>
              <a:srgbClr val="00305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a:extLst>
              <a:ext uri="{FF2B5EF4-FFF2-40B4-BE49-F238E27FC236}">
                <a16:creationId xmlns:a16="http://schemas.microsoft.com/office/drawing/2014/main" id="{6A1C6D5A-AFD0-4370-9569-0F873DCD9002}"/>
              </a:ext>
            </a:extLst>
          </p:cNvPr>
          <p:cNvSpPr/>
          <p:nvPr/>
        </p:nvSpPr>
        <p:spPr>
          <a:xfrm rot="16200000">
            <a:off x="9909160" y="1894452"/>
            <a:ext cx="895932" cy="772355"/>
          </a:xfrm>
          <a:prstGeom prst="hexagon">
            <a:avLst/>
          </a:prstGeom>
          <a:solidFill>
            <a:srgbClr val="D6DBD4"/>
          </a:solidFill>
          <a:ln>
            <a:solidFill>
              <a:srgbClr val="80808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22051A0-A19C-4C49-8D14-9ED5B8C6E415}"/>
              </a:ext>
            </a:extLst>
          </p:cNvPr>
          <p:cNvSpPr txBox="1"/>
          <p:nvPr/>
        </p:nvSpPr>
        <p:spPr>
          <a:xfrm>
            <a:off x="8441586" y="1255151"/>
            <a:ext cx="915252" cy="338554"/>
          </a:xfrm>
          <a:prstGeom prst="rect">
            <a:avLst/>
          </a:prstGeom>
          <a:noFill/>
        </p:spPr>
        <p:txBody>
          <a:bodyPr wrap="square" rtlCol="0">
            <a:spAutoFit/>
          </a:bodyPr>
          <a:lstStyle/>
          <a:p>
            <a:r>
              <a:rPr lang="en-US" sz="1600" i="1">
                <a:latin typeface="Roboto" panose="02000000000000000000" pitchFamily="2" charset="0"/>
                <a:ea typeface="Roboto" panose="02000000000000000000" pitchFamily="2" charset="0"/>
                <a:cs typeface="Roboto" panose="02000000000000000000" pitchFamily="2" charset="0"/>
              </a:rPr>
              <a:t>Cluster</a:t>
            </a:r>
          </a:p>
        </p:txBody>
      </p:sp>
      <p:sp>
        <p:nvSpPr>
          <p:cNvPr id="17" name="Hexagon 16">
            <a:extLst>
              <a:ext uri="{FF2B5EF4-FFF2-40B4-BE49-F238E27FC236}">
                <a16:creationId xmlns:a16="http://schemas.microsoft.com/office/drawing/2014/main" id="{B6F5DD6B-82A7-43A3-B588-6F3B9207034B}"/>
              </a:ext>
            </a:extLst>
          </p:cNvPr>
          <p:cNvSpPr/>
          <p:nvPr/>
        </p:nvSpPr>
        <p:spPr>
          <a:xfrm rot="16200000">
            <a:off x="8371861" y="3088823"/>
            <a:ext cx="895933" cy="772356"/>
          </a:xfrm>
          <a:prstGeom prst="hexagon">
            <a:avLst/>
          </a:prstGeom>
          <a:solidFill>
            <a:srgbClr val="B3A369"/>
          </a:solidFill>
          <a:ln>
            <a:solidFill>
              <a:srgbClr val="85743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69BD133A-2E6C-450D-9952-04041309AE02}"/>
              </a:ext>
            </a:extLst>
          </p:cNvPr>
          <p:cNvSpPr/>
          <p:nvPr/>
        </p:nvSpPr>
        <p:spPr>
          <a:xfrm rot="16200000">
            <a:off x="8815745" y="3892754"/>
            <a:ext cx="895932" cy="772355"/>
          </a:xfrm>
          <a:prstGeom prst="hexagon">
            <a:avLst/>
          </a:prstGeom>
          <a:solidFill>
            <a:srgbClr val="003057"/>
          </a:solidFill>
          <a:ln>
            <a:solidFill>
              <a:srgbClr val="00305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B2C5087D-C8CC-4ACA-B513-7B6A916357B4}"/>
              </a:ext>
            </a:extLst>
          </p:cNvPr>
          <p:cNvSpPr/>
          <p:nvPr/>
        </p:nvSpPr>
        <p:spPr>
          <a:xfrm rot="16200000">
            <a:off x="8371862" y="4696685"/>
            <a:ext cx="895932" cy="772355"/>
          </a:xfrm>
          <a:prstGeom prst="hexagon">
            <a:avLst/>
          </a:prstGeom>
          <a:solidFill>
            <a:srgbClr val="D6DBD4"/>
          </a:solidFill>
          <a:ln>
            <a:solidFill>
              <a:srgbClr val="80808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74C1823A-761A-4424-AA7B-07250747B708}"/>
              </a:ext>
            </a:extLst>
          </p:cNvPr>
          <p:cNvSpPr/>
          <p:nvPr/>
        </p:nvSpPr>
        <p:spPr>
          <a:xfrm rot="5400000">
            <a:off x="10564488" y="3088823"/>
            <a:ext cx="895933" cy="772356"/>
          </a:xfrm>
          <a:prstGeom prst="hexagon">
            <a:avLst/>
          </a:prstGeom>
          <a:solidFill>
            <a:srgbClr val="B3A369"/>
          </a:solidFill>
          <a:ln>
            <a:solidFill>
              <a:srgbClr val="85743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31F7230F-4A62-4C02-905A-FB2E717AA916}"/>
              </a:ext>
            </a:extLst>
          </p:cNvPr>
          <p:cNvSpPr/>
          <p:nvPr/>
        </p:nvSpPr>
        <p:spPr>
          <a:xfrm rot="5400000">
            <a:off x="10138023" y="3892755"/>
            <a:ext cx="895932" cy="772355"/>
          </a:xfrm>
          <a:prstGeom prst="hexagon">
            <a:avLst/>
          </a:prstGeom>
          <a:solidFill>
            <a:srgbClr val="003057"/>
          </a:solidFill>
          <a:ln>
            <a:solidFill>
              <a:srgbClr val="00305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C07489C3-4765-4B31-9043-0169A09FAD4D}"/>
              </a:ext>
            </a:extLst>
          </p:cNvPr>
          <p:cNvSpPr/>
          <p:nvPr/>
        </p:nvSpPr>
        <p:spPr>
          <a:xfrm rot="5400000">
            <a:off x="10564489" y="4696685"/>
            <a:ext cx="895932" cy="772355"/>
          </a:xfrm>
          <a:prstGeom prst="hexagon">
            <a:avLst/>
          </a:prstGeom>
          <a:solidFill>
            <a:srgbClr val="D6DBD4"/>
          </a:solidFill>
          <a:ln>
            <a:solidFill>
              <a:srgbClr val="80808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6389B42-D7E6-4D7A-A199-9603D4487FC4}"/>
              </a:ext>
            </a:extLst>
          </p:cNvPr>
          <p:cNvSpPr txBox="1"/>
          <p:nvPr/>
        </p:nvSpPr>
        <p:spPr>
          <a:xfrm>
            <a:off x="9395333" y="3321364"/>
            <a:ext cx="1043208" cy="338554"/>
          </a:xfrm>
          <a:prstGeom prst="rect">
            <a:avLst/>
          </a:prstGeom>
          <a:noFill/>
        </p:spPr>
        <p:txBody>
          <a:bodyPr wrap="square" rtlCol="0">
            <a:spAutoFit/>
          </a:bodyPr>
          <a:lstStyle/>
          <a:p>
            <a:r>
              <a:rPr lang="en-US" sz="1600" i="1">
                <a:latin typeface="Roboto" panose="02000000000000000000" pitchFamily="2" charset="0"/>
                <a:ea typeface="Roboto" panose="02000000000000000000" pitchFamily="2" charset="0"/>
                <a:cs typeface="Roboto" panose="02000000000000000000" pitchFamily="2" charset="0"/>
              </a:rPr>
              <a:t>Vertically</a:t>
            </a:r>
          </a:p>
        </p:txBody>
      </p:sp>
      <p:sp>
        <p:nvSpPr>
          <p:cNvPr id="24" name="Hexagon 23">
            <a:extLst>
              <a:ext uri="{FF2B5EF4-FFF2-40B4-BE49-F238E27FC236}">
                <a16:creationId xmlns:a16="http://schemas.microsoft.com/office/drawing/2014/main" id="{11E92ACF-6275-4956-ADBD-9348AC6F82D5}"/>
              </a:ext>
            </a:extLst>
          </p:cNvPr>
          <p:cNvSpPr/>
          <p:nvPr/>
        </p:nvSpPr>
        <p:spPr>
          <a:xfrm rot="16200000">
            <a:off x="5960520" y="3836970"/>
            <a:ext cx="895933" cy="772356"/>
          </a:xfrm>
          <a:prstGeom prst="hexagon">
            <a:avLst/>
          </a:prstGeom>
          <a:solidFill>
            <a:srgbClr val="B3A369"/>
          </a:solidFill>
          <a:ln>
            <a:solidFill>
              <a:srgbClr val="85743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id="{C7F80A51-116E-4D72-B45D-E458BF045E85}"/>
              </a:ext>
            </a:extLst>
          </p:cNvPr>
          <p:cNvSpPr/>
          <p:nvPr/>
        </p:nvSpPr>
        <p:spPr>
          <a:xfrm rot="16200000">
            <a:off x="5031671" y="3836969"/>
            <a:ext cx="895932" cy="772355"/>
          </a:xfrm>
          <a:prstGeom prst="hexagon">
            <a:avLst/>
          </a:prstGeom>
          <a:solidFill>
            <a:srgbClr val="003057"/>
          </a:solidFill>
          <a:ln>
            <a:solidFill>
              <a:srgbClr val="00305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011FB136-E459-44DE-B6D1-A88BF4F3D050}"/>
              </a:ext>
            </a:extLst>
          </p:cNvPr>
          <p:cNvSpPr/>
          <p:nvPr/>
        </p:nvSpPr>
        <p:spPr>
          <a:xfrm rot="16200000">
            <a:off x="6889371" y="3837758"/>
            <a:ext cx="895932" cy="772355"/>
          </a:xfrm>
          <a:prstGeom prst="hexagon">
            <a:avLst/>
          </a:prstGeom>
          <a:solidFill>
            <a:srgbClr val="D6DBD4"/>
          </a:solidFill>
          <a:ln>
            <a:solidFill>
              <a:srgbClr val="80808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1A1942A-372D-4E05-BDBA-DBCC6E7B5F40}"/>
              </a:ext>
            </a:extLst>
          </p:cNvPr>
          <p:cNvSpPr txBox="1"/>
          <p:nvPr/>
        </p:nvSpPr>
        <p:spPr>
          <a:xfrm>
            <a:off x="5749311" y="3321364"/>
            <a:ext cx="1318349" cy="338554"/>
          </a:xfrm>
          <a:prstGeom prst="rect">
            <a:avLst/>
          </a:prstGeom>
          <a:noFill/>
        </p:spPr>
        <p:txBody>
          <a:bodyPr wrap="square" rtlCol="0">
            <a:spAutoFit/>
          </a:bodyPr>
          <a:lstStyle/>
          <a:p>
            <a:r>
              <a:rPr lang="en-US" sz="1600" i="1">
                <a:latin typeface="Roboto" panose="02000000000000000000" pitchFamily="2" charset="0"/>
                <a:ea typeface="Roboto" panose="02000000000000000000" pitchFamily="2" charset="0"/>
                <a:cs typeface="Roboto" panose="02000000000000000000" pitchFamily="2" charset="0"/>
              </a:rPr>
              <a:t>Horizontally</a:t>
            </a:r>
          </a:p>
        </p:txBody>
      </p:sp>
    </p:spTree>
    <p:extLst>
      <p:ext uri="{BB962C8B-B14F-4D97-AF65-F5344CB8AC3E}">
        <p14:creationId xmlns:p14="http://schemas.microsoft.com/office/powerpoint/2010/main" val="4079203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6A601C-F7AC-0C4F-9F21-FDFB1BAE4C2D}"/>
              </a:ext>
            </a:extLst>
          </p:cNvPr>
          <p:cNvSpPr>
            <a:spLocks noGrp="1"/>
          </p:cNvSpPr>
          <p:nvPr>
            <p:ph type="title"/>
          </p:nvPr>
        </p:nvSpPr>
        <p:spPr/>
        <p:txBody>
          <a:bodyPr/>
          <a:lstStyle/>
          <a:p>
            <a:r>
              <a:rPr lang="en-US" b="1">
                <a:latin typeface="Roboto" panose="02000000000000000000" pitchFamily="2" charset="0"/>
                <a:ea typeface="Roboto" panose="02000000000000000000" pitchFamily="2" charset="0"/>
              </a:rPr>
              <a:t>Hex Shape Options and Text Fill</a:t>
            </a:r>
          </a:p>
        </p:txBody>
      </p:sp>
      <p:sp>
        <p:nvSpPr>
          <p:cNvPr id="2" name="Hexagon 1">
            <a:extLst>
              <a:ext uri="{FF2B5EF4-FFF2-40B4-BE49-F238E27FC236}">
                <a16:creationId xmlns:a16="http://schemas.microsoft.com/office/drawing/2014/main" id="{AF4AEEA0-FE9F-4D44-BC70-E436D1D6F898}"/>
              </a:ext>
            </a:extLst>
          </p:cNvPr>
          <p:cNvSpPr/>
          <p:nvPr/>
        </p:nvSpPr>
        <p:spPr>
          <a:xfrm rot="16200000">
            <a:off x="911048" y="1699404"/>
            <a:ext cx="1019615" cy="878979"/>
          </a:xfrm>
          <a:prstGeom prst="hexagon">
            <a:avLst/>
          </a:prstGeom>
          <a:solidFill>
            <a:srgbClr val="B3A369"/>
          </a:solidFill>
          <a:ln>
            <a:solidFill>
              <a:srgbClr val="85743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7F578F-732A-456D-A6CE-57A1B04FA1D7}"/>
              </a:ext>
            </a:extLst>
          </p:cNvPr>
          <p:cNvSpPr txBox="1"/>
          <p:nvPr/>
        </p:nvSpPr>
        <p:spPr>
          <a:xfrm>
            <a:off x="2129368" y="1719959"/>
            <a:ext cx="1448428" cy="789255"/>
          </a:xfrm>
          <a:prstGeom prst="rect">
            <a:avLst/>
          </a:prstGeom>
          <a:noFill/>
        </p:spPr>
        <p:txBody>
          <a:bodyPr wrap="square" rtlCol="0">
            <a:spAutoFit/>
          </a:bodyPr>
          <a:lstStyle/>
          <a:p>
            <a:pPr>
              <a:lnSpc>
                <a:spcPct val="150000"/>
              </a:lnSpc>
            </a:pPr>
            <a:r>
              <a:rPr lang="en-US" sz="1600" b="1">
                <a:latin typeface="Roboto" panose="02000000000000000000" pitchFamily="2" charset="0"/>
                <a:ea typeface="Roboto" panose="02000000000000000000" pitchFamily="2" charset="0"/>
                <a:cs typeface="Roboto" panose="02000000000000000000" pitchFamily="2" charset="0"/>
              </a:rPr>
              <a:t>Shape Fill</a:t>
            </a:r>
          </a:p>
          <a:p>
            <a:pPr>
              <a:lnSpc>
                <a:spcPct val="150000"/>
              </a:lnSpc>
            </a:pPr>
            <a:r>
              <a:rPr lang="en-US" sz="1600" b="1">
                <a:latin typeface="Roboto" panose="02000000000000000000" pitchFamily="2" charset="0"/>
                <a:ea typeface="Roboto" panose="02000000000000000000" pitchFamily="2" charset="0"/>
                <a:cs typeface="Roboto" panose="02000000000000000000" pitchFamily="2" charset="0"/>
              </a:rPr>
              <a:t>Shape Stroke</a:t>
            </a:r>
          </a:p>
        </p:txBody>
      </p:sp>
      <p:sp>
        <p:nvSpPr>
          <p:cNvPr id="8" name="TextBox 7">
            <a:extLst>
              <a:ext uri="{FF2B5EF4-FFF2-40B4-BE49-F238E27FC236}">
                <a16:creationId xmlns:a16="http://schemas.microsoft.com/office/drawing/2014/main" id="{2CC3D8B1-0177-4306-B013-CE44731EA052}"/>
              </a:ext>
            </a:extLst>
          </p:cNvPr>
          <p:cNvSpPr txBox="1"/>
          <p:nvPr/>
        </p:nvSpPr>
        <p:spPr>
          <a:xfrm>
            <a:off x="4229844" y="1719958"/>
            <a:ext cx="2551329" cy="800219"/>
          </a:xfrm>
          <a:prstGeom prst="rect">
            <a:avLst/>
          </a:prstGeom>
          <a:noFill/>
        </p:spPr>
        <p:txBody>
          <a:bodyPr wrap="square" rtlCol="0">
            <a:spAutoFit/>
          </a:bodyPr>
          <a:lstStyle/>
          <a:p>
            <a:pPr>
              <a:lnSpc>
                <a:spcPct val="150000"/>
              </a:lnSpc>
            </a:pPr>
            <a:r>
              <a:rPr lang="en-US" sz="1600">
                <a:latin typeface="Roboto" panose="02000000000000000000" pitchFamily="2" charset="0"/>
                <a:ea typeface="Roboto" panose="02000000000000000000" pitchFamily="2" charset="0"/>
                <a:cs typeface="Roboto" panose="02000000000000000000" pitchFamily="2" charset="0"/>
              </a:rPr>
              <a:t>RGB - 179, 163, 105</a:t>
            </a:r>
          </a:p>
          <a:p>
            <a:pPr>
              <a:lnSpc>
                <a:spcPct val="150000"/>
              </a:lnSpc>
            </a:pPr>
            <a:r>
              <a:rPr lang="en-US" sz="1600">
                <a:latin typeface="Roboto" panose="02000000000000000000" pitchFamily="2" charset="0"/>
                <a:ea typeface="Roboto" panose="02000000000000000000" pitchFamily="2" charset="0"/>
                <a:cs typeface="Roboto" panose="02000000000000000000" pitchFamily="2" charset="0"/>
              </a:rPr>
              <a:t>RGB - 133, 116, 55</a:t>
            </a:r>
          </a:p>
        </p:txBody>
      </p:sp>
      <p:sp>
        <p:nvSpPr>
          <p:cNvPr id="9" name="Rectangle 8">
            <a:extLst>
              <a:ext uri="{FF2B5EF4-FFF2-40B4-BE49-F238E27FC236}">
                <a16:creationId xmlns:a16="http://schemas.microsoft.com/office/drawing/2014/main" id="{19C7DE82-274A-4AA7-A541-0E5DF273FB2E}"/>
              </a:ext>
            </a:extLst>
          </p:cNvPr>
          <p:cNvSpPr/>
          <p:nvPr/>
        </p:nvSpPr>
        <p:spPr>
          <a:xfrm>
            <a:off x="3982398" y="1892454"/>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03B5052-6FCE-458F-9FBF-F7771655E5E9}"/>
              </a:ext>
            </a:extLst>
          </p:cNvPr>
          <p:cNvSpPr/>
          <p:nvPr/>
        </p:nvSpPr>
        <p:spPr>
          <a:xfrm>
            <a:off x="3982398" y="2258700"/>
            <a:ext cx="132867" cy="132867"/>
          </a:xfrm>
          <a:prstGeom prst="rect">
            <a:avLst/>
          </a:prstGeom>
          <a:solidFill>
            <a:srgbClr val="857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a:extLst>
              <a:ext uri="{FF2B5EF4-FFF2-40B4-BE49-F238E27FC236}">
                <a16:creationId xmlns:a16="http://schemas.microsoft.com/office/drawing/2014/main" id="{E11AC5A0-8880-4F97-8FEC-245B1CB3E411}"/>
              </a:ext>
            </a:extLst>
          </p:cNvPr>
          <p:cNvSpPr/>
          <p:nvPr/>
        </p:nvSpPr>
        <p:spPr>
          <a:xfrm rot="16200000">
            <a:off x="911048" y="2926498"/>
            <a:ext cx="1019617" cy="878981"/>
          </a:xfrm>
          <a:prstGeom prst="hexagon">
            <a:avLst/>
          </a:prstGeom>
          <a:solidFill>
            <a:srgbClr val="003057"/>
          </a:solidFill>
          <a:ln>
            <a:solidFill>
              <a:srgbClr val="17154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8EDE0F1-0B43-4F0E-931E-039B40D4C4DE}"/>
              </a:ext>
            </a:extLst>
          </p:cNvPr>
          <p:cNvSpPr txBox="1"/>
          <p:nvPr/>
        </p:nvSpPr>
        <p:spPr>
          <a:xfrm>
            <a:off x="2129368" y="2962092"/>
            <a:ext cx="1448427" cy="789255"/>
          </a:xfrm>
          <a:prstGeom prst="rect">
            <a:avLst/>
          </a:prstGeom>
          <a:noFill/>
        </p:spPr>
        <p:txBody>
          <a:bodyPr wrap="square" rtlCol="0">
            <a:spAutoFit/>
          </a:bodyPr>
          <a:lstStyle/>
          <a:p>
            <a:pPr>
              <a:lnSpc>
                <a:spcPct val="150000"/>
              </a:lnSpc>
            </a:pPr>
            <a:r>
              <a:rPr lang="en-US" sz="1600" b="1">
                <a:latin typeface="Roboto" panose="02000000000000000000" pitchFamily="2" charset="0"/>
                <a:ea typeface="Roboto" panose="02000000000000000000" pitchFamily="2" charset="0"/>
                <a:cs typeface="Roboto" panose="02000000000000000000" pitchFamily="2" charset="0"/>
              </a:rPr>
              <a:t>Shape Fill</a:t>
            </a:r>
          </a:p>
          <a:p>
            <a:pPr>
              <a:lnSpc>
                <a:spcPct val="150000"/>
              </a:lnSpc>
            </a:pPr>
            <a:r>
              <a:rPr lang="en-US" sz="1600" b="1">
                <a:latin typeface="Roboto" panose="02000000000000000000" pitchFamily="2" charset="0"/>
                <a:ea typeface="Roboto" panose="02000000000000000000" pitchFamily="2" charset="0"/>
                <a:cs typeface="Roboto" panose="02000000000000000000" pitchFamily="2" charset="0"/>
              </a:rPr>
              <a:t>Shape Stroke</a:t>
            </a:r>
          </a:p>
        </p:txBody>
      </p:sp>
      <p:sp>
        <p:nvSpPr>
          <p:cNvPr id="14" name="TextBox 13">
            <a:extLst>
              <a:ext uri="{FF2B5EF4-FFF2-40B4-BE49-F238E27FC236}">
                <a16:creationId xmlns:a16="http://schemas.microsoft.com/office/drawing/2014/main" id="{F7586E39-4060-4AA0-8EA1-339566877EA8}"/>
              </a:ext>
            </a:extLst>
          </p:cNvPr>
          <p:cNvSpPr txBox="1"/>
          <p:nvPr/>
        </p:nvSpPr>
        <p:spPr>
          <a:xfrm>
            <a:off x="4225611" y="2962091"/>
            <a:ext cx="2336055" cy="800219"/>
          </a:xfrm>
          <a:prstGeom prst="rect">
            <a:avLst/>
          </a:prstGeom>
          <a:noFill/>
        </p:spPr>
        <p:txBody>
          <a:bodyPr wrap="square" rtlCol="0">
            <a:spAutoFit/>
          </a:bodyPr>
          <a:lstStyle/>
          <a:p>
            <a:pPr>
              <a:lnSpc>
                <a:spcPct val="150000"/>
              </a:lnSpc>
            </a:pPr>
            <a:r>
              <a:rPr lang="en-US" sz="1600">
                <a:latin typeface="Roboto" panose="02000000000000000000" pitchFamily="2" charset="0"/>
                <a:ea typeface="Roboto" panose="02000000000000000000" pitchFamily="2" charset="0"/>
                <a:cs typeface="Roboto" panose="02000000000000000000" pitchFamily="2" charset="0"/>
              </a:rPr>
              <a:t>RGB – 0, 48, 87</a:t>
            </a:r>
          </a:p>
          <a:p>
            <a:pPr>
              <a:lnSpc>
                <a:spcPct val="150000"/>
              </a:lnSpc>
            </a:pPr>
            <a:r>
              <a:rPr lang="en-US" sz="1600">
                <a:latin typeface="Roboto" panose="02000000000000000000" pitchFamily="2" charset="0"/>
                <a:ea typeface="Roboto" panose="02000000000000000000" pitchFamily="2" charset="0"/>
                <a:cs typeface="Roboto" panose="02000000000000000000" pitchFamily="2" charset="0"/>
              </a:rPr>
              <a:t>RGB – 23, 21, 67</a:t>
            </a:r>
          </a:p>
        </p:txBody>
      </p:sp>
      <p:sp>
        <p:nvSpPr>
          <p:cNvPr id="15" name="Rectangle 14">
            <a:extLst>
              <a:ext uri="{FF2B5EF4-FFF2-40B4-BE49-F238E27FC236}">
                <a16:creationId xmlns:a16="http://schemas.microsoft.com/office/drawing/2014/main" id="{5672608C-274A-4F97-B98B-DD029A51848D}"/>
              </a:ext>
            </a:extLst>
          </p:cNvPr>
          <p:cNvSpPr/>
          <p:nvPr/>
        </p:nvSpPr>
        <p:spPr>
          <a:xfrm>
            <a:off x="3982398" y="3134587"/>
            <a:ext cx="132867" cy="132867"/>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E7DA2EC-CAB3-491F-B1D6-117B2F39949E}"/>
              </a:ext>
            </a:extLst>
          </p:cNvPr>
          <p:cNvSpPr/>
          <p:nvPr/>
        </p:nvSpPr>
        <p:spPr>
          <a:xfrm>
            <a:off x="3982398" y="3500833"/>
            <a:ext cx="132867" cy="132867"/>
          </a:xfrm>
          <a:prstGeom prst="rect">
            <a:avLst/>
          </a:prstGeom>
          <a:solidFill>
            <a:srgbClr val="171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CBD89031-E9C2-4D86-AA0D-0F43976095B9}"/>
              </a:ext>
            </a:extLst>
          </p:cNvPr>
          <p:cNvSpPr/>
          <p:nvPr/>
        </p:nvSpPr>
        <p:spPr>
          <a:xfrm rot="16200000">
            <a:off x="911047" y="4153715"/>
            <a:ext cx="1019617" cy="878981"/>
          </a:xfrm>
          <a:prstGeom prst="hexagon">
            <a:avLst/>
          </a:prstGeom>
          <a:solidFill>
            <a:srgbClr val="D6DBD4"/>
          </a:solidFill>
          <a:ln>
            <a:solidFill>
              <a:srgbClr val="80808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B2B34F4-E047-4B64-B42D-605ED7F1A320}"/>
              </a:ext>
            </a:extLst>
          </p:cNvPr>
          <p:cNvSpPr txBox="1"/>
          <p:nvPr/>
        </p:nvSpPr>
        <p:spPr>
          <a:xfrm>
            <a:off x="2129367" y="4189309"/>
            <a:ext cx="1448427" cy="789255"/>
          </a:xfrm>
          <a:prstGeom prst="rect">
            <a:avLst/>
          </a:prstGeom>
          <a:noFill/>
        </p:spPr>
        <p:txBody>
          <a:bodyPr wrap="square" rtlCol="0">
            <a:spAutoFit/>
          </a:bodyPr>
          <a:lstStyle/>
          <a:p>
            <a:pPr>
              <a:lnSpc>
                <a:spcPct val="150000"/>
              </a:lnSpc>
            </a:pPr>
            <a:r>
              <a:rPr lang="en-US" sz="1600" b="1">
                <a:latin typeface="Roboto" panose="02000000000000000000" pitchFamily="2" charset="0"/>
                <a:ea typeface="Roboto" panose="02000000000000000000" pitchFamily="2" charset="0"/>
                <a:cs typeface="Roboto" panose="02000000000000000000" pitchFamily="2" charset="0"/>
              </a:rPr>
              <a:t>Shape Fill</a:t>
            </a:r>
          </a:p>
          <a:p>
            <a:pPr>
              <a:lnSpc>
                <a:spcPct val="150000"/>
              </a:lnSpc>
            </a:pPr>
            <a:r>
              <a:rPr lang="en-US" sz="1600" b="1">
                <a:latin typeface="Roboto" panose="02000000000000000000" pitchFamily="2" charset="0"/>
                <a:ea typeface="Roboto" panose="02000000000000000000" pitchFamily="2" charset="0"/>
                <a:cs typeface="Roboto" panose="02000000000000000000" pitchFamily="2" charset="0"/>
              </a:rPr>
              <a:t>Shape Stroke</a:t>
            </a:r>
          </a:p>
        </p:txBody>
      </p:sp>
      <p:sp>
        <p:nvSpPr>
          <p:cNvPr id="20" name="TextBox 19">
            <a:extLst>
              <a:ext uri="{FF2B5EF4-FFF2-40B4-BE49-F238E27FC236}">
                <a16:creationId xmlns:a16="http://schemas.microsoft.com/office/drawing/2014/main" id="{BD58A049-B70B-487F-9A4D-A50AD0788BC0}"/>
              </a:ext>
            </a:extLst>
          </p:cNvPr>
          <p:cNvSpPr txBox="1"/>
          <p:nvPr/>
        </p:nvSpPr>
        <p:spPr>
          <a:xfrm>
            <a:off x="4225610" y="4189308"/>
            <a:ext cx="2336055" cy="800219"/>
          </a:xfrm>
          <a:prstGeom prst="rect">
            <a:avLst/>
          </a:prstGeom>
          <a:noFill/>
          <a:ln>
            <a:noFill/>
          </a:ln>
        </p:spPr>
        <p:txBody>
          <a:bodyPr wrap="square" rtlCol="0">
            <a:spAutoFit/>
          </a:bodyPr>
          <a:lstStyle/>
          <a:p>
            <a:pPr>
              <a:lnSpc>
                <a:spcPct val="150000"/>
              </a:lnSpc>
            </a:pPr>
            <a:r>
              <a:rPr lang="en-US" sz="1600">
                <a:latin typeface="Roboto" panose="02000000000000000000" pitchFamily="2" charset="0"/>
                <a:ea typeface="Roboto" panose="02000000000000000000" pitchFamily="2" charset="0"/>
                <a:cs typeface="Roboto" panose="02000000000000000000" pitchFamily="2" charset="0"/>
              </a:rPr>
              <a:t>RGB – 214, 219, 212</a:t>
            </a:r>
          </a:p>
          <a:p>
            <a:pPr>
              <a:lnSpc>
                <a:spcPct val="150000"/>
              </a:lnSpc>
            </a:pPr>
            <a:r>
              <a:rPr lang="en-US" sz="1600">
                <a:latin typeface="Roboto" panose="02000000000000000000" pitchFamily="2" charset="0"/>
                <a:ea typeface="Roboto" panose="02000000000000000000" pitchFamily="2" charset="0"/>
                <a:cs typeface="Roboto" panose="02000000000000000000" pitchFamily="2" charset="0"/>
              </a:rPr>
              <a:t>RGB – 128, 128, 128</a:t>
            </a:r>
          </a:p>
        </p:txBody>
      </p:sp>
      <p:sp>
        <p:nvSpPr>
          <p:cNvPr id="21" name="Rectangle 20">
            <a:extLst>
              <a:ext uri="{FF2B5EF4-FFF2-40B4-BE49-F238E27FC236}">
                <a16:creationId xmlns:a16="http://schemas.microsoft.com/office/drawing/2014/main" id="{82950772-39A2-4825-B858-FC2F1F070C2E}"/>
              </a:ext>
            </a:extLst>
          </p:cNvPr>
          <p:cNvSpPr/>
          <p:nvPr/>
        </p:nvSpPr>
        <p:spPr>
          <a:xfrm>
            <a:off x="3982397" y="4361804"/>
            <a:ext cx="132867" cy="132867"/>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723A9F3-49F4-4C62-B3C9-C9B91861C7E7}"/>
              </a:ext>
            </a:extLst>
          </p:cNvPr>
          <p:cNvSpPr/>
          <p:nvPr/>
        </p:nvSpPr>
        <p:spPr>
          <a:xfrm>
            <a:off x="3982397" y="4728050"/>
            <a:ext cx="132867" cy="132867"/>
          </a:xfrm>
          <a:prstGeom prst="rect">
            <a:avLst/>
          </a:prstGeom>
          <a:solidFill>
            <a:srgbClr val="171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9338EBBD-7F22-4F24-B65C-6A20EEB0F271}"/>
              </a:ext>
            </a:extLst>
          </p:cNvPr>
          <p:cNvSpPr/>
          <p:nvPr/>
        </p:nvSpPr>
        <p:spPr>
          <a:xfrm rot="16200000">
            <a:off x="8613836" y="827486"/>
            <a:ext cx="1773640" cy="1529001"/>
          </a:xfrm>
          <a:prstGeom prst="hexagon">
            <a:avLst/>
          </a:prstGeom>
          <a:solidFill>
            <a:srgbClr val="B3A369"/>
          </a:solidFill>
          <a:ln>
            <a:solidFill>
              <a:srgbClr val="85743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id="{CFF72553-1C90-49AC-AE15-30B67A5E94D5}"/>
              </a:ext>
            </a:extLst>
          </p:cNvPr>
          <p:cNvSpPr/>
          <p:nvPr/>
        </p:nvSpPr>
        <p:spPr>
          <a:xfrm rot="16200000">
            <a:off x="7767169" y="2337687"/>
            <a:ext cx="1773640" cy="1529001"/>
          </a:xfrm>
          <a:prstGeom prst="hexagon">
            <a:avLst/>
          </a:prstGeom>
          <a:solidFill>
            <a:srgbClr val="003057"/>
          </a:solidFill>
          <a:ln>
            <a:solidFill>
              <a:srgbClr val="00305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26" name="Hexagon 25">
            <a:extLst>
              <a:ext uri="{FF2B5EF4-FFF2-40B4-BE49-F238E27FC236}">
                <a16:creationId xmlns:a16="http://schemas.microsoft.com/office/drawing/2014/main" id="{6E268611-651C-4F58-ABD0-1C1BAE93A9E8}"/>
              </a:ext>
            </a:extLst>
          </p:cNvPr>
          <p:cNvSpPr/>
          <p:nvPr/>
        </p:nvSpPr>
        <p:spPr>
          <a:xfrm rot="16200000">
            <a:off x="9440202" y="2337687"/>
            <a:ext cx="1773640" cy="1529001"/>
          </a:xfrm>
          <a:prstGeom prst="hexagon">
            <a:avLst/>
          </a:prstGeom>
          <a:solidFill>
            <a:srgbClr val="D6DBD4"/>
          </a:solidFill>
          <a:ln>
            <a:solidFill>
              <a:srgbClr val="80808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27" name="TextBox 26">
            <a:extLst>
              <a:ext uri="{FF2B5EF4-FFF2-40B4-BE49-F238E27FC236}">
                <a16:creationId xmlns:a16="http://schemas.microsoft.com/office/drawing/2014/main" id="{17E8172E-AC4F-4485-B819-CD95AB5A1C91}"/>
              </a:ext>
            </a:extLst>
          </p:cNvPr>
          <p:cNvSpPr txBox="1"/>
          <p:nvPr/>
        </p:nvSpPr>
        <p:spPr>
          <a:xfrm>
            <a:off x="8776442" y="1091366"/>
            <a:ext cx="1448428" cy="954107"/>
          </a:xfrm>
          <a:prstGeom prst="rect">
            <a:avLst/>
          </a:prstGeom>
          <a:noFill/>
        </p:spPr>
        <p:txBody>
          <a:bodyPr wrap="square" rtlCol="0">
            <a:spAutoFit/>
          </a:bodyPr>
          <a:lstStyle/>
          <a:p>
            <a:pPr algn="ctr"/>
            <a:r>
              <a:rPr lang="en-US" sz="4000" b="1">
                <a:solidFill>
                  <a:schemeClr val="bg1"/>
                </a:solidFill>
                <a:latin typeface="Roboto" panose="02000000000000000000" pitchFamily="2" charset="0"/>
                <a:ea typeface="Roboto" panose="02000000000000000000" pitchFamily="2" charset="0"/>
                <a:cs typeface="Roboto" panose="02000000000000000000" pitchFamily="2" charset="0"/>
              </a:rPr>
              <a:t>XXX</a:t>
            </a:r>
          </a:p>
          <a:p>
            <a:pPr algn="ctr"/>
            <a:r>
              <a:rPr lang="en-US" sz="1600" b="1">
                <a:solidFill>
                  <a:schemeClr val="bg1"/>
                </a:solidFill>
                <a:latin typeface="Roboto" panose="02000000000000000000" pitchFamily="2" charset="0"/>
                <a:ea typeface="Roboto" panose="02000000000000000000" pitchFamily="2" charset="0"/>
                <a:cs typeface="Roboto" panose="02000000000000000000" pitchFamily="2" charset="0"/>
              </a:rPr>
              <a:t>Lorem Ipsum</a:t>
            </a:r>
          </a:p>
        </p:txBody>
      </p:sp>
      <p:sp>
        <p:nvSpPr>
          <p:cNvPr id="28" name="TextBox 27">
            <a:extLst>
              <a:ext uri="{FF2B5EF4-FFF2-40B4-BE49-F238E27FC236}">
                <a16:creationId xmlns:a16="http://schemas.microsoft.com/office/drawing/2014/main" id="{AF6EE8BE-4F6F-4E5D-88C9-527BA9BC52C8}"/>
              </a:ext>
            </a:extLst>
          </p:cNvPr>
          <p:cNvSpPr txBox="1"/>
          <p:nvPr/>
        </p:nvSpPr>
        <p:spPr>
          <a:xfrm>
            <a:off x="7929775" y="2598366"/>
            <a:ext cx="1448428" cy="954107"/>
          </a:xfrm>
          <a:prstGeom prst="rect">
            <a:avLst/>
          </a:prstGeom>
          <a:noFill/>
        </p:spPr>
        <p:txBody>
          <a:bodyPr wrap="square" rtlCol="0">
            <a:spAutoFit/>
          </a:bodyPr>
          <a:lstStyle/>
          <a:p>
            <a:pPr algn="ctr"/>
            <a:r>
              <a:rPr lang="en-US" sz="4000" b="1">
                <a:solidFill>
                  <a:schemeClr val="bg1"/>
                </a:solidFill>
                <a:latin typeface="Roboto" panose="02000000000000000000" pitchFamily="2" charset="0"/>
                <a:ea typeface="Roboto" panose="02000000000000000000" pitchFamily="2" charset="0"/>
                <a:cs typeface="Roboto" panose="02000000000000000000" pitchFamily="2" charset="0"/>
              </a:rPr>
              <a:t>XXX</a:t>
            </a:r>
          </a:p>
          <a:p>
            <a:pPr algn="ctr"/>
            <a:r>
              <a:rPr lang="en-US" sz="1600" b="1">
                <a:solidFill>
                  <a:schemeClr val="bg1"/>
                </a:solidFill>
                <a:latin typeface="Roboto" panose="02000000000000000000" pitchFamily="2" charset="0"/>
                <a:ea typeface="Roboto" panose="02000000000000000000" pitchFamily="2" charset="0"/>
                <a:cs typeface="Roboto" panose="02000000000000000000" pitchFamily="2" charset="0"/>
              </a:rPr>
              <a:t>Lorem Ipsum</a:t>
            </a:r>
          </a:p>
        </p:txBody>
      </p:sp>
      <p:sp>
        <p:nvSpPr>
          <p:cNvPr id="29" name="TextBox 28">
            <a:extLst>
              <a:ext uri="{FF2B5EF4-FFF2-40B4-BE49-F238E27FC236}">
                <a16:creationId xmlns:a16="http://schemas.microsoft.com/office/drawing/2014/main" id="{5D816B11-EF62-4A6F-B7EE-9FD066BECD0F}"/>
              </a:ext>
            </a:extLst>
          </p:cNvPr>
          <p:cNvSpPr txBox="1"/>
          <p:nvPr/>
        </p:nvSpPr>
        <p:spPr>
          <a:xfrm>
            <a:off x="9606935" y="2598366"/>
            <a:ext cx="1448428" cy="954107"/>
          </a:xfrm>
          <a:prstGeom prst="rect">
            <a:avLst/>
          </a:prstGeom>
          <a:noFill/>
        </p:spPr>
        <p:txBody>
          <a:bodyPr wrap="square" rtlCol="0">
            <a:spAutoFit/>
          </a:bodyPr>
          <a:lstStyle/>
          <a:p>
            <a:pPr algn="ctr"/>
            <a:r>
              <a:rPr lang="en-US" sz="4000" b="1">
                <a:latin typeface="Roboto" panose="02000000000000000000" pitchFamily="2" charset="0"/>
                <a:ea typeface="Roboto" panose="02000000000000000000" pitchFamily="2" charset="0"/>
                <a:cs typeface="Roboto" panose="02000000000000000000" pitchFamily="2" charset="0"/>
              </a:rPr>
              <a:t>XXX</a:t>
            </a:r>
          </a:p>
          <a:p>
            <a:pPr algn="ctr"/>
            <a:r>
              <a:rPr lang="en-US" sz="1600" b="1">
                <a:latin typeface="Roboto" panose="02000000000000000000" pitchFamily="2" charset="0"/>
                <a:ea typeface="Roboto" panose="02000000000000000000" pitchFamily="2" charset="0"/>
                <a:cs typeface="Roboto" panose="02000000000000000000" pitchFamily="2" charset="0"/>
              </a:rPr>
              <a:t>Lorem Ipsum</a:t>
            </a:r>
          </a:p>
        </p:txBody>
      </p:sp>
      <p:sp>
        <p:nvSpPr>
          <p:cNvPr id="30" name="TextBox 29">
            <a:extLst>
              <a:ext uri="{FF2B5EF4-FFF2-40B4-BE49-F238E27FC236}">
                <a16:creationId xmlns:a16="http://schemas.microsoft.com/office/drawing/2014/main" id="{A72B6C56-6444-4E6A-80D4-74D754BAF297}"/>
              </a:ext>
            </a:extLst>
          </p:cNvPr>
          <p:cNvSpPr txBox="1"/>
          <p:nvPr/>
        </p:nvSpPr>
        <p:spPr>
          <a:xfrm>
            <a:off x="7226466" y="4360562"/>
            <a:ext cx="4197747" cy="1384995"/>
          </a:xfrm>
          <a:prstGeom prst="rect">
            <a:avLst/>
          </a:prstGeom>
          <a:noFill/>
        </p:spPr>
        <p:txBody>
          <a:bodyPr wrap="square" rtlCol="0">
            <a:spAutoFit/>
          </a:bodyPr>
          <a:lstStyle/>
          <a:p>
            <a:r>
              <a:rPr lang="en-US" sz="1400" i="1">
                <a:latin typeface="Roboto" panose="02000000000000000000" pitchFamily="2" charset="0"/>
                <a:ea typeface="Roboto" panose="02000000000000000000" pitchFamily="2" charset="0"/>
                <a:cs typeface="Roboto" panose="02000000000000000000" pitchFamily="2" charset="0"/>
              </a:rPr>
              <a:t>Hex shape content should be used for displaying minimal information and statistics. Font color to use for shapes is only white and black, with black only being used for Gold and Pi Mile color options. Examples will be displayed on next page for common uses.</a:t>
            </a:r>
          </a:p>
        </p:txBody>
      </p:sp>
      <p:sp>
        <p:nvSpPr>
          <p:cNvPr id="31" name="Rectangle 30">
            <a:extLst>
              <a:ext uri="{FF2B5EF4-FFF2-40B4-BE49-F238E27FC236}">
                <a16:creationId xmlns:a16="http://schemas.microsoft.com/office/drawing/2014/main" id="{04515CA0-F386-475C-8F7B-D90B612D501B}"/>
              </a:ext>
            </a:extLst>
          </p:cNvPr>
          <p:cNvSpPr/>
          <p:nvPr/>
        </p:nvSpPr>
        <p:spPr>
          <a:xfrm>
            <a:off x="7017698" y="4456550"/>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4C57B05-F65C-4B5A-9005-242A0221CDF7}"/>
              </a:ext>
            </a:extLst>
          </p:cNvPr>
          <p:cNvSpPr txBox="1"/>
          <p:nvPr/>
        </p:nvSpPr>
        <p:spPr>
          <a:xfrm>
            <a:off x="1026062" y="1892454"/>
            <a:ext cx="814025" cy="419923"/>
          </a:xfrm>
          <a:prstGeom prst="rect">
            <a:avLst/>
          </a:prstGeom>
          <a:noFill/>
        </p:spPr>
        <p:txBody>
          <a:bodyPr wrap="square" rtlCol="0">
            <a:spAutoFit/>
          </a:bodyPr>
          <a:lstStyle/>
          <a:p>
            <a:pPr algn="ctr">
              <a:lnSpc>
                <a:spcPct val="150000"/>
              </a:lnSpc>
            </a:pPr>
            <a:r>
              <a:rPr lang="en-US" sz="1600" b="1">
                <a:solidFill>
                  <a:schemeClr val="bg1"/>
                </a:solidFill>
                <a:latin typeface="Roboto" panose="02000000000000000000" pitchFamily="2" charset="0"/>
                <a:ea typeface="Roboto" panose="02000000000000000000" pitchFamily="2" charset="0"/>
                <a:cs typeface="Roboto" panose="02000000000000000000" pitchFamily="2" charset="0"/>
              </a:rPr>
              <a:t>GOLD</a:t>
            </a:r>
          </a:p>
        </p:txBody>
      </p:sp>
      <p:sp>
        <p:nvSpPr>
          <p:cNvPr id="33" name="TextBox 32">
            <a:extLst>
              <a:ext uri="{FF2B5EF4-FFF2-40B4-BE49-F238E27FC236}">
                <a16:creationId xmlns:a16="http://schemas.microsoft.com/office/drawing/2014/main" id="{EDFA2D57-508F-4164-8B26-D65FC498BCDA}"/>
              </a:ext>
            </a:extLst>
          </p:cNvPr>
          <p:cNvSpPr txBox="1"/>
          <p:nvPr/>
        </p:nvSpPr>
        <p:spPr>
          <a:xfrm>
            <a:off x="981364" y="3134588"/>
            <a:ext cx="878982" cy="419923"/>
          </a:xfrm>
          <a:prstGeom prst="rect">
            <a:avLst/>
          </a:prstGeom>
          <a:noFill/>
        </p:spPr>
        <p:txBody>
          <a:bodyPr wrap="square" rtlCol="0">
            <a:spAutoFit/>
          </a:bodyPr>
          <a:lstStyle/>
          <a:p>
            <a:pPr algn="ctr">
              <a:lnSpc>
                <a:spcPct val="150000"/>
              </a:lnSpc>
            </a:pPr>
            <a:r>
              <a:rPr lang="en-US" sz="1600" b="1">
                <a:solidFill>
                  <a:schemeClr val="bg1"/>
                </a:solidFill>
                <a:latin typeface="Roboto" panose="02000000000000000000" pitchFamily="2" charset="0"/>
                <a:ea typeface="Roboto" panose="02000000000000000000" pitchFamily="2" charset="0"/>
                <a:cs typeface="Roboto" panose="02000000000000000000" pitchFamily="2" charset="0"/>
              </a:rPr>
              <a:t>NAVY</a:t>
            </a:r>
          </a:p>
        </p:txBody>
      </p:sp>
      <p:sp>
        <p:nvSpPr>
          <p:cNvPr id="34" name="TextBox 33">
            <a:extLst>
              <a:ext uri="{FF2B5EF4-FFF2-40B4-BE49-F238E27FC236}">
                <a16:creationId xmlns:a16="http://schemas.microsoft.com/office/drawing/2014/main" id="{11F10A08-E829-4788-9A43-1F0FC171891B}"/>
              </a:ext>
            </a:extLst>
          </p:cNvPr>
          <p:cNvSpPr txBox="1"/>
          <p:nvPr/>
        </p:nvSpPr>
        <p:spPr>
          <a:xfrm>
            <a:off x="981364" y="4357050"/>
            <a:ext cx="888185" cy="430887"/>
          </a:xfrm>
          <a:prstGeom prst="rect">
            <a:avLst/>
          </a:prstGeom>
          <a:noFill/>
        </p:spPr>
        <p:txBody>
          <a:bodyPr wrap="square" rtlCol="0">
            <a:spAutoFit/>
          </a:bodyPr>
          <a:lstStyle/>
          <a:p>
            <a:pPr algn="ctr">
              <a:lnSpc>
                <a:spcPct val="150000"/>
              </a:lnSpc>
            </a:pPr>
            <a:r>
              <a:rPr lang="en-US" sz="1600" b="1">
                <a:latin typeface="Roboto" panose="02000000000000000000" pitchFamily="2" charset="0"/>
                <a:ea typeface="Roboto" panose="02000000000000000000" pitchFamily="2" charset="0"/>
                <a:cs typeface="Roboto" panose="02000000000000000000" pitchFamily="2" charset="0"/>
              </a:rPr>
              <a:t>PI MILE</a:t>
            </a:r>
          </a:p>
        </p:txBody>
      </p:sp>
    </p:spTree>
    <p:extLst>
      <p:ext uri="{BB962C8B-B14F-4D97-AF65-F5344CB8AC3E}">
        <p14:creationId xmlns:p14="http://schemas.microsoft.com/office/powerpoint/2010/main" val="2016116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6A601C-F7AC-0C4F-9F21-FDFB1BAE4C2D}"/>
              </a:ext>
            </a:extLst>
          </p:cNvPr>
          <p:cNvSpPr>
            <a:spLocks noGrp="1"/>
          </p:cNvSpPr>
          <p:nvPr>
            <p:ph type="title"/>
          </p:nvPr>
        </p:nvSpPr>
        <p:spPr/>
        <p:txBody>
          <a:bodyPr/>
          <a:lstStyle/>
          <a:p>
            <a:r>
              <a:rPr lang="en-US" b="1">
                <a:latin typeface="Roboto" panose="02000000000000000000" pitchFamily="2" charset="0"/>
                <a:ea typeface="Roboto" panose="02000000000000000000" pitchFamily="2" charset="0"/>
              </a:rPr>
              <a:t>Hex Shape Options and Text Fill</a:t>
            </a:r>
          </a:p>
        </p:txBody>
      </p:sp>
      <p:sp>
        <p:nvSpPr>
          <p:cNvPr id="2" name="Hexagon 1">
            <a:extLst>
              <a:ext uri="{FF2B5EF4-FFF2-40B4-BE49-F238E27FC236}">
                <a16:creationId xmlns:a16="http://schemas.microsoft.com/office/drawing/2014/main" id="{AF4AEEA0-FE9F-4D44-BC70-E436D1D6F898}"/>
              </a:ext>
            </a:extLst>
          </p:cNvPr>
          <p:cNvSpPr/>
          <p:nvPr/>
        </p:nvSpPr>
        <p:spPr>
          <a:xfrm rot="16200000">
            <a:off x="911048" y="1699404"/>
            <a:ext cx="1019615" cy="878979"/>
          </a:xfrm>
          <a:prstGeom prst="hexagon">
            <a:avLst/>
          </a:prstGeom>
          <a:solidFill>
            <a:srgbClr val="B3A369"/>
          </a:solidFill>
          <a:ln cap="rnd">
            <a:solidFill>
              <a:srgbClr val="857437"/>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7F578F-732A-456D-A6CE-57A1B04FA1D7}"/>
              </a:ext>
            </a:extLst>
          </p:cNvPr>
          <p:cNvSpPr txBox="1"/>
          <p:nvPr/>
        </p:nvSpPr>
        <p:spPr>
          <a:xfrm>
            <a:off x="2129368" y="1719959"/>
            <a:ext cx="1448428" cy="800219"/>
          </a:xfrm>
          <a:prstGeom prst="rect">
            <a:avLst/>
          </a:prstGeom>
          <a:noFill/>
        </p:spPr>
        <p:txBody>
          <a:bodyPr wrap="square" rtlCol="0">
            <a:spAutoFit/>
          </a:bodyPr>
          <a:lstStyle/>
          <a:p>
            <a:pPr>
              <a:lnSpc>
                <a:spcPct val="150000"/>
              </a:lnSpc>
            </a:pPr>
            <a:r>
              <a:rPr lang="en-US" sz="1600" b="1">
                <a:latin typeface="Roboto" panose="02000000000000000000" pitchFamily="2" charset="0"/>
                <a:ea typeface="Roboto" panose="02000000000000000000" pitchFamily="2" charset="0"/>
                <a:cs typeface="Roboto" panose="02000000000000000000" pitchFamily="2" charset="0"/>
              </a:rPr>
              <a:t>Shape Fill</a:t>
            </a:r>
          </a:p>
          <a:p>
            <a:pPr>
              <a:lnSpc>
                <a:spcPct val="150000"/>
              </a:lnSpc>
            </a:pPr>
            <a:r>
              <a:rPr lang="en-US" sz="1600" b="1">
                <a:latin typeface="Roboto" panose="02000000000000000000" pitchFamily="2" charset="0"/>
                <a:ea typeface="Roboto" panose="02000000000000000000" pitchFamily="2" charset="0"/>
                <a:cs typeface="Roboto" panose="02000000000000000000" pitchFamily="2" charset="0"/>
              </a:rPr>
              <a:t>Shape Stroke</a:t>
            </a:r>
          </a:p>
        </p:txBody>
      </p:sp>
      <p:sp>
        <p:nvSpPr>
          <p:cNvPr id="8" name="TextBox 7">
            <a:extLst>
              <a:ext uri="{FF2B5EF4-FFF2-40B4-BE49-F238E27FC236}">
                <a16:creationId xmlns:a16="http://schemas.microsoft.com/office/drawing/2014/main" id="{2CC3D8B1-0177-4306-B013-CE44731EA052}"/>
              </a:ext>
            </a:extLst>
          </p:cNvPr>
          <p:cNvSpPr txBox="1"/>
          <p:nvPr/>
        </p:nvSpPr>
        <p:spPr>
          <a:xfrm>
            <a:off x="4229844" y="1719958"/>
            <a:ext cx="2551329" cy="800219"/>
          </a:xfrm>
          <a:prstGeom prst="rect">
            <a:avLst/>
          </a:prstGeom>
          <a:noFill/>
        </p:spPr>
        <p:txBody>
          <a:bodyPr wrap="square" rtlCol="0">
            <a:spAutoFit/>
          </a:bodyPr>
          <a:lstStyle/>
          <a:p>
            <a:pPr>
              <a:lnSpc>
                <a:spcPct val="150000"/>
              </a:lnSpc>
            </a:pPr>
            <a:r>
              <a:rPr lang="en-US" sz="1600">
                <a:latin typeface="Roboto" panose="02000000000000000000" pitchFamily="2" charset="0"/>
                <a:ea typeface="Roboto" panose="02000000000000000000" pitchFamily="2" charset="0"/>
                <a:cs typeface="Roboto" panose="02000000000000000000" pitchFamily="2" charset="0"/>
              </a:rPr>
              <a:t>RGB - 179, 163, 105</a:t>
            </a:r>
          </a:p>
          <a:p>
            <a:pPr>
              <a:lnSpc>
                <a:spcPct val="150000"/>
              </a:lnSpc>
            </a:pPr>
            <a:r>
              <a:rPr lang="en-US" sz="1600">
                <a:latin typeface="Roboto" panose="02000000000000000000" pitchFamily="2" charset="0"/>
                <a:ea typeface="Roboto" panose="02000000000000000000" pitchFamily="2" charset="0"/>
                <a:cs typeface="Roboto" panose="02000000000000000000" pitchFamily="2" charset="0"/>
              </a:rPr>
              <a:t>RGB - 133, 116, 55</a:t>
            </a:r>
          </a:p>
        </p:txBody>
      </p:sp>
      <p:sp>
        <p:nvSpPr>
          <p:cNvPr id="9" name="Rectangle 8">
            <a:extLst>
              <a:ext uri="{FF2B5EF4-FFF2-40B4-BE49-F238E27FC236}">
                <a16:creationId xmlns:a16="http://schemas.microsoft.com/office/drawing/2014/main" id="{19C7DE82-274A-4AA7-A541-0E5DF273FB2E}"/>
              </a:ext>
            </a:extLst>
          </p:cNvPr>
          <p:cNvSpPr/>
          <p:nvPr/>
        </p:nvSpPr>
        <p:spPr>
          <a:xfrm>
            <a:off x="3982398" y="1892454"/>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03B5052-6FCE-458F-9FBF-F7771655E5E9}"/>
              </a:ext>
            </a:extLst>
          </p:cNvPr>
          <p:cNvSpPr/>
          <p:nvPr/>
        </p:nvSpPr>
        <p:spPr>
          <a:xfrm>
            <a:off x="3982398" y="2258700"/>
            <a:ext cx="132867" cy="132867"/>
          </a:xfrm>
          <a:prstGeom prst="rect">
            <a:avLst/>
          </a:prstGeom>
          <a:solidFill>
            <a:srgbClr val="857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a:extLst>
              <a:ext uri="{FF2B5EF4-FFF2-40B4-BE49-F238E27FC236}">
                <a16:creationId xmlns:a16="http://schemas.microsoft.com/office/drawing/2014/main" id="{E11AC5A0-8880-4F97-8FEC-245B1CB3E411}"/>
              </a:ext>
            </a:extLst>
          </p:cNvPr>
          <p:cNvSpPr/>
          <p:nvPr/>
        </p:nvSpPr>
        <p:spPr>
          <a:xfrm rot="16200000">
            <a:off x="911048" y="2926498"/>
            <a:ext cx="1019617" cy="878981"/>
          </a:xfrm>
          <a:prstGeom prst="hexagon">
            <a:avLst/>
          </a:prstGeom>
          <a:solidFill>
            <a:srgbClr val="003057"/>
          </a:solidFill>
          <a:ln>
            <a:solidFill>
              <a:srgbClr val="17154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8EDE0F1-0B43-4F0E-931E-039B40D4C4DE}"/>
              </a:ext>
            </a:extLst>
          </p:cNvPr>
          <p:cNvSpPr txBox="1"/>
          <p:nvPr/>
        </p:nvSpPr>
        <p:spPr>
          <a:xfrm>
            <a:off x="2129368" y="2962092"/>
            <a:ext cx="1448427" cy="800219"/>
          </a:xfrm>
          <a:prstGeom prst="rect">
            <a:avLst/>
          </a:prstGeom>
          <a:noFill/>
        </p:spPr>
        <p:txBody>
          <a:bodyPr wrap="square" rtlCol="0">
            <a:spAutoFit/>
          </a:bodyPr>
          <a:lstStyle/>
          <a:p>
            <a:pPr>
              <a:lnSpc>
                <a:spcPct val="150000"/>
              </a:lnSpc>
            </a:pPr>
            <a:r>
              <a:rPr lang="en-US" sz="1600" b="1">
                <a:latin typeface="Roboto" panose="02000000000000000000" pitchFamily="2" charset="0"/>
                <a:ea typeface="Roboto" panose="02000000000000000000" pitchFamily="2" charset="0"/>
                <a:cs typeface="Roboto" panose="02000000000000000000" pitchFamily="2" charset="0"/>
              </a:rPr>
              <a:t>Shape Fill</a:t>
            </a:r>
          </a:p>
          <a:p>
            <a:pPr>
              <a:lnSpc>
                <a:spcPct val="150000"/>
              </a:lnSpc>
            </a:pPr>
            <a:r>
              <a:rPr lang="en-US" sz="1600" b="1">
                <a:latin typeface="Roboto" panose="02000000000000000000" pitchFamily="2" charset="0"/>
                <a:ea typeface="Roboto" panose="02000000000000000000" pitchFamily="2" charset="0"/>
                <a:cs typeface="Roboto" panose="02000000000000000000" pitchFamily="2" charset="0"/>
              </a:rPr>
              <a:t>Shape Stroke</a:t>
            </a:r>
          </a:p>
        </p:txBody>
      </p:sp>
      <p:sp>
        <p:nvSpPr>
          <p:cNvPr id="14" name="TextBox 13">
            <a:extLst>
              <a:ext uri="{FF2B5EF4-FFF2-40B4-BE49-F238E27FC236}">
                <a16:creationId xmlns:a16="http://schemas.microsoft.com/office/drawing/2014/main" id="{F7586E39-4060-4AA0-8EA1-339566877EA8}"/>
              </a:ext>
            </a:extLst>
          </p:cNvPr>
          <p:cNvSpPr txBox="1"/>
          <p:nvPr/>
        </p:nvSpPr>
        <p:spPr>
          <a:xfrm>
            <a:off x="4225611" y="2962091"/>
            <a:ext cx="2336055" cy="800219"/>
          </a:xfrm>
          <a:prstGeom prst="rect">
            <a:avLst/>
          </a:prstGeom>
          <a:noFill/>
        </p:spPr>
        <p:txBody>
          <a:bodyPr wrap="square" rtlCol="0">
            <a:spAutoFit/>
          </a:bodyPr>
          <a:lstStyle/>
          <a:p>
            <a:pPr>
              <a:lnSpc>
                <a:spcPct val="150000"/>
              </a:lnSpc>
            </a:pPr>
            <a:r>
              <a:rPr lang="en-US" sz="1600">
                <a:latin typeface="Roboto" panose="02000000000000000000" pitchFamily="2" charset="0"/>
                <a:ea typeface="Roboto" panose="02000000000000000000" pitchFamily="2" charset="0"/>
                <a:cs typeface="Roboto" panose="02000000000000000000" pitchFamily="2" charset="0"/>
              </a:rPr>
              <a:t>RGB – 0, 48, 87</a:t>
            </a:r>
          </a:p>
          <a:p>
            <a:pPr>
              <a:lnSpc>
                <a:spcPct val="150000"/>
              </a:lnSpc>
            </a:pPr>
            <a:r>
              <a:rPr lang="en-US" sz="1600">
                <a:latin typeface="Roboto" panose="02000000000000000000" pitchFamily="2" charset="0"/>
                <a:ea typeface="Roboto" panose="02000000000000000000" pitchFamily="2" charset="0"/>
                <a:cs typeface="Roboto" panose="02000000000000000000" pitchFamily="2" charset="0"/>
              </a:rPr>
              <a:t>RGB – 23, 21, 67</a:t>
            </a:r>
          </a:p>
        </p:txBody>
      </p:sp>
      <p:sp>
        <p:nvSpPr>
          <p:cNvPr id="15" name="Rectangle 14">
            <a:extLst>
              <a:ext uri="{FF2B5EF4-FFF2-40B4-BE49-F238E27FC236}">
                <a16:creationId xmlns:a16="http://schemas.microsoft.com/office/drawing/2014/main" id="{5672608C-274A-4F97-B98B-DD029A51848D}"/>
              </a:ext>
            </a:extLst>
          </p:cNvPr>
          <p:cNvSpPr/>
          <p:nvPr/>
        </p:nvSpPr>
        <p:spPr>
          <a:xfrm>
            <a:off x="3982398" y="3134587"/>
            <a:ext cx="132867" cy="132867"/>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E7DA2EC-CAB3-491F-B1D6-117B2F39949E}"/>
              </a:ext>
            </a:extLst>
          </p:cNvPr>
          <p:cNvSpPr/>
          <p:nvPr/>
        </p:nvSpPr>
        <p:spPr>
          <a:xfrm>
            <a:off x="3982398" y="3500833"/>
            <a:ext cx="132867" cy="132867"/>
          </a:xfrm>
          <a:prstGeom prst="rect">
            <a:avLst/>
          </a:prstGeom>
          <a:solidFill>
            <a:srgbClr val="171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CBD89031-E9C2-4D86-AA0D-0F43976095B9}"/>
              </a:ext>
            </a:extLst>
          </p:cNvPr>
          <p:cNvSpPr/>
          <p:nvPr/>
        </p:nvSpPr>
        <p:spPr>
          <a:xfrm rot="16200000">
            <a:off x="911047" y="4153715"/>
            <a:ext cx="1019617" cy="878981"/>
          </a:xfrm>
          <a:prstGeom prst="hexagon">
            <a:avLst/>
          </a:prstGeom>
          <a:solidFill>
            <a:srgbClr val="D6DBD4"/>
          </a:solidFill>
          <a:ln>
            <a:solidFill>
              <a:srgbClr val="80808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B2B34F4-E047-4B64-B42D-605ED7F1A320}"/>
              </a:ext>
            </a:extLst>
          </p:cNvPr>
          <p:cNvSpPr txBox="1"/>
          <p:nvPr/>
        </p:nvSpPr>
        <p:spPr>
          <a:xfrm>
            <a:off x="2129367" y="4189309"/>
            <a:ext cx="1448427" cy="800219"/>
          </a:xfrm>
          <a:prstGeom prst="rect">
            <a:avLst/>
          </a:prstGeom>
          <a:noFill/>
        </p:spPr>
        <p:txBody>
          <a:bodyPr wrap="square" rtlCol="0">
            <a:spAutoFit/>
          </a:bodyPr>
          <a:lstStyle/>
          <a:p>
            <a:pPr>
              <a:lnSpc>
                <a:spcPct val="150000"/>
              </a:lnSpc>
            </a:pPr>
            <a:r>
              <a:rPr lang="en-US" sz="1600" b="1">
                <a:latin typeface="Roboto" panose="02000000000000000000" pitchFamily="2" charset="0"/>
                <a:ea typeface="Roboto" panose="02000000000000000000" pitchFamily="2" charset="0"/>
                <a:cs typeface="Roboto" panose="02000000000000000000" pitchFamily="2" charset="0"/>
              </a:rPr>
              <a:t>Shape Fill</a:t>
            </a:r>
          </a:p>
          <a:p>
            <a:pPr>
              <a:lnSpc>
                <a:spcPct val="150000"/>
              </a:lnSpc>
            </a:pPr>
            <a:r>
              <a:rPr lang="en-US" sz="1600" b="1">
                <a:latin typeface="Roboto" panose="02000000000000000000" pitchFamily="2" charset="0"/>
                <a:ea typeface="Roboto" panose="02000000000000000000" pitchFamily="2" charset="0"/>
                <a:cs typeface="Roboto" panose="02000000000000000000" pitchFamily="2" charset="0"/>
              </a:rPr>
              <a:t>Shape Stroke</a:t>
            </a:r>
          </a:p>
        </p:txBody>
      </p:sp>
      <p:sp>
        <p:nvSpPr>
          <p:cNvPr id="20" name="TextBox 19">
            <a:extLst>
              <a:ext uri="{FF2B5EF4-FFF2-40B4-BE49-F238E27FC236}">
                <a16:creationId xmlns:a16="http://schemas.microsoft.com/office/drawing/2014/main" id="{BD58A049-B70B-487F-9A4D-A50AD0788BC0}"/>
              </a:ext>
            </a:extLst>
          </p:cNvPr>
          <p:cNvSpPr txBox="1"/>
          <p:nvPr/>
        </p:nvSpPr>
        <p:spPr>
          <a:xfrm>
            <a:off x="4225610" y="4189308"/>
            <a:ext cx="2336055" cy="800219"/>
          </a:xfrm>
          <a:prstGeom prst="rect">
            <a:avLst/>
          </a:prstGeom>
          <a:noFill/>
          <a:ln>
            <a:noFill/>
          </a:ln>
        </p:spPr>
        <p:txBody>
          <a:bodyPr wrap="square" rtlCol="0">
            <a:spAutoFit/>
          </a:bodyPr>
          <a:lstStyle/>
          <a:p>
            <a:pPr>
              <a:lnSpc>
                <a:spcPct val="150000"/>
              </a:lnSpc>
            </a:pPr>
            <a:r>
              <a:rPr lang="en-US" sz="1600">
                <a:latin typeface="Roboto" panose="02000000000000000000" pitchFamily="2" charset="0"/>
                <a:ea typeface="Roboto" panose="02000000000000000000" pitchFamily="2" charset="0"/>
                <a:cs typeface="Roboto" panose="02000000000000000000" pitchFamily="2" charset="0"/>
              </a:rPr>
              <a:t>RGB – 214, 219, 212</a:t>
            </a:r>
          </a:p>
          <a:p>
            <a:pPr>
              <a:lnSpc>
                <a:spcPct val="150000"/>
              </a:lnSpc>
            </a:pPr>
            <a:r>
              <a:rPr lang="en-US" sz="1600">
                <a:latin typeface="Roboto" panose="02000000000000000000" pitchFamily="2" charset="0"/>
                <a:ea typeface="Roboto" panose="02000000000000000000" pitchFamily="2" charset="0"/>
                <a:cs typeface="Roboto" panose="02000000000000000000" pitchFamily="2" charset="0"/>
              </a:rPr>
              <a:t>RGB – 128, 128, 128</a:t>
            </a:r>
          </a:p>
        </p:txBody>
      </p:sp>
      <p:sp>
        <p:nvSpPr>
          <p:cNvPr id="21" name="Rectangle 20">
            <a:extLst>
              <a:ext uri="{FF2B5EF4-FFF2-40B4-BE49-F238E27FC236}">
                <a16:creationId xmlns:a16="http://schemas.microsoft.com/office/drawing/2014/main" id="{82950772-39A2-4825-B858-FC2F1F070C2E}"/>
              </a:ext>
            </a:extLst>
          </p:cNvPr>
          <p:cNvSpPr/>
          <p:nvPr/>
        </p:nvSpPr>
        <p:spPr>
          <a:xfrm>
            <a:off x="3982397" y="4361804"/>
            <a:ext cx="132867" cy="132867"/>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723A9F3-49F4-4C62-B3C9-C9B91861C7E7}"/>
              </a:ext>
            </a:extLst>
          </p:cNvPr>
          <p:cNvSpPr/>
          <p:nvPr/>
        </p:nvSpPr>
        <p:spPr>
          <a:xfrm>
            <a:off x="3982397" y="4728050"/>
            <a:ext cx="132867" cy="132867"/>
          </a:xfrm>
          <a:prstGeom prst="rect">
            <a:avLst/>
          </a:prstGeom>
          <a:solidFill>
            <a:srgbClr val="171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9338EBBD-7F22-4F24-B65C-6A20EEB0F271}"/>
              </a:ext>
            </a:extLst>
          </p:cNvPr>
          <p:cNvSpPr/>
          <p:nvPr/>
        </p:nvSpPr>
        <p:spPr>
          <a:xfrm rot="16200000">
            <a:off x="8613836" y="827486"/>
            <a:ext cx="1773640" cy="1529001"/>
          </a:xfrm>
          <a:prstGeom prst="hexagon">
            <a:avLst/>
          </a:prstGeom>
          <a:solidFill>
            <a:srgbClr val="B3A369"/>
          </a:solidFill>
          <a:ln>
            <a:solidFill>
              <a:srgbClr val="85743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id="{CFF72553-1C90-49AC-AE15-30B67A5E94D5}"/>
              </a:ext>
            </a:extLst>
          </p:cNvPr>
          <p:cNvSpPr/>
          <p:nvPr/>
        </p:nvSpPr>
        <p:spPr>
          <a:xfrm rot="16200000">
            <a:off x="7767169" y="2337687"/>
            <a:ext cx="1773640" cy="1529001"/>
          </a:xfrm>
          <a:prstGeom prst="hexagon">
            <a:avLst/>
          </a:prstGeom>
          <a:solidFill>
            <a:srgbClr val="003057"/>
          </a:solidFill>
          <a:ln>
            <a:solidFill>
              <a:srgbClr val="00305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6E268611-651C-4F58-ABD0-1C1BAE93A9E8}"/>
              </a:ext>
            </a:extLst>
          </p:cNvPr>
          <p:cNvSpPr/>
          <p:nvPr/>
        </p:nvSpPr>
        <p:spPr>
          <a:xfrm rot="16200000">
            <a:off x="9440202" y="2337687"/>
            <a:ext cx="1773640" cy="1529001"/>
          </a:xfrm>
          <a:prstGeom prst="hexagon">
            <a:avLst/>
          </a:prstGeom>
          <a:solidFill>
            <a:srgbClr val="D6DBD4"/>
          </a:solidFill>
          <a:ln>
            <a:solidFill>
              <a:srgbClr val="80808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7E8172E-AC4F-4485-B819-CD95AB5A1C91}"/>
              </a:ext>
            </a:extLst>
          </p:cNvPr>
          <p:cNvSpPr txBox="1"/>
          <p:nvPr/>
        </p:nvSpPr>
        <p:spPr>
          <a:xfrm>
            <a:off x="8776442" y="1091366"/>
            <a:ext cx="1448428" cy="954107"/>
          </a:xfrm>
          <a:prstGeom prst="rect">
            <a:avLst/>
          </a:prstGeom>
          <a:noFill/>
        </p:spPr>
        <p:txBody>
          <a:bodyPr wrap="square" rtlCol="0">
            <a:spAutoFit/>
          </a:bodyPr>
          <a:lstStyle/>
          <a:p>
            <a:pPr algn="ctr"/>
            <a:r>
              <a:rPr lang="en-US" sz="4000" b="1">
                <a:solidFill>
                  <a:schemeClr val="bg1"/>
                </a:solidFill>
                <a:latin typeface="DIN 2014 Bold" panose="020B0504020202020204" pitchFamily="34" charset="0"/>
                <a:ea typeface="DIN 2014 Bold" panose="020B0504020202020204" pitchFamily="34" charset="0"/>
              </a:rPr>
              <a:t>XXX</a:t>
            </a:r>
          </a:p>
          <a:p>
            <a:pPr algn="ctr"/>
            <a:r>
              <a:rPr lang="en-US" sz="1600" b="1">
                <a:solidFill>
                  <a:schemeClr val="bg1"/>
                </a:solidFill>
                <a:latin typeface="DIN 2014 Bold" panose="020B0504020202020204" pitchFamily="34" charset="0"/>
                <a:ea typeface="DIN 2014 Bold" panose="020B0504020202020204" pitchFamily="34" charset="0"/>
              </a:rPr>
              <a:t>Lorem Ipsum</a:t>
            </a:r>
          </a:p>
        </p:txBody>
      </p:sp>
      <p:sp>
        <p:nvSpPr>
          <p:cNvPr id="28" name="TextBox 27">
            <a:extLst>
              <a:ext uri="{FF2B5EF4-FFF2-40B4-BE49-F238E27FC236}">
                <a16:creationId xmlns:a16="http://schemas.microsoft.com/office/drawing/2014/main" id="{AF6EE8BE-4F6F-4E5D-88C9-527BA9BC52C8}"/>
              </a:ext>
            </a:extLst>
          </p:cNvPr>
          <p:cNvSpPr txBox="1"/>
          <p:nvPr/>
        </p:nvSpPr>
        <p:spPr>
          <a:xfrm>
            <a:off x="7929775" y="2598366"/>
            <a:ext cx="1448428" cy="954107"/>
          </a:xfrm>
          <a:prstGeom prst="rect">
            <a:avLst/>
          </a:prstGeom>
          <a:noFill/>
        </p:spPr>
        <p:txBody>
          <a:bodyPr wrap="square" rtlCol="0">
            <a:spAutoFit/>
          </a:bodyPr>
          <a:lstStyle/>
          <a:p>
            <a:pPr algn="ctr"/>
            <a:r>
              <a:rPr lang="en-US" sz="4000" b="1">
                <a:solidFill>
                  <a:schemeClr val="bg1"/>
                </a:solidFill>
                <a:latin typeface="DIN 2014 Bold" panose="020B0504020202020204" pitchFamily="34" charset="0"/>
                <a:ea typeface="DIN 2014 Bold" panose="020B0504020202020204" pitchFamily="34" charset="0"/>
              </a:rPr>
              <a:t>XXX</a:t>
            </a:r>
          </a:p>
          <a:p>
            <a:pPr algn="ctr"/>
            <a:r>
              <a:rPr lang="en-US" sz="1600" b="1">
                <a:solidFill>
                  <a:schemeClr val="bg1"/>
                </a:solidFill>
                <a:latin typeface="DIN 2014 Bold" panose="020B0504020202020204" pitchFamily="34" charset="0"/>
                <a:ea typeface="DIN 2014 Bold" panose="020B0504020202020204" pitchFamily="34" charset="0"/>
              </a:rPr>
              <a:t>Lorem Ipsum</a:t>
            </a:r>
          </a:p>
        </p:txBody>
      </p:sp>
      <p:sp>
        <p:nvSpPr>
          <p:cNvPr id="29" name="TextBox 28">
            <a:extLst>
              <a:ext uri="{FF2B5EF4-FFF2-40B4-BE49-F238E27FC236}">
                <a16:creationId xmlns:a16="http://schemas.microsoft.com/office/drawing/2014/main" id="{5D816B11-EF62-4A6F-B7EE-9FD066BECD0F}"/>
              </a:ext>
            </a:extLst>
          </p:cNvPr>
          <p:cNvSpPr txBox="1"/>
          <p:nvPr/>
        </p:nvSpPr>
        <p:spPr>
          <a:xfrm>
            <a:off x="9606935" y="2598366"/>
            <a:ext cx="1448428" cy="954107"/>
          </a:xfrm>
          <a:prstGeom prst="rect">
            <a:avLst/>
          </a:prstGeom>
          <a:noFill/>
        </p:spPr>
        <p:txBody>
          <a:bodyPr wrap="square" rtlCol="0">
            <a:spAutoFit/>
          </a:bodyPr>
          <a:lstStyle/>
          <a:p>
            <a:pPr algn="ctr"/>
            <a:r>
              <a:rPr lang="en-US" sz="4000" b="1">
                <a:latin typeface="DIN 2014 Bold" panose="020B0504020202020204" pitchFamily="34" charset="0"/>
                <a:ea typeface="DIN 2014 Bold" panose="020B0504020202020204" pitchFamily="34" charset="0"/>
              </a:rPr>
              <a:t>XXX</a:t>
            </a:r>
          </a:p>
          <a:p>
            <a:pPr algn="ctr"/>
            <a:r>
              <a:rPr lang="en-US" sz="1600" b="1">
                <a:latin typeface="DIN 2014 Bold" panose="020B0504020202020204" pitchFamily="34" charset="0"/>
                <a:ea typeface="DIN 2014 Bold" panose="020B0504020202020204" pitchFamily="34" charset="0"/>
              </a:rPr>
              <a:t>Lorem Ipsum</a:t>
            </a:r>
          </a:p>
        </p:txBody>
      </p:sp>
      <p:sp>
        <p:nvSpPr>
          <p:cNvPr id="30" name="TextBox 29">
            <a:extLst>
              <a:ext uri="{FF2B5EF4-FFF2-40B4-BE49-F238E27FC236}">
                <a16:creationId xmlns:a16="http://schemas.microsoft.com/office/drawing/2014/main" id="{A72B6C56-6444-4E6A-80D4-74D754BAF297}"/>
              </a:ext>
            </a:extLst>
          </p:cNvPr>
          <p:cNvSpPr txBox="1"/>
          <p:nvPr/>
        </p:nvSpPr>
        <p:spPr>
          <a:xfrm>
            <a:off x="7226466" y="4360562"/>
            <a:ext cx="3828897" cy="1384995"/>
          </a:xfrm>
          <a:prstGeom prst="rect">
            <a:avLst/>
          </a:prstGeom>
          <a:noFill/>
        </p:spPr>
        <p:txBody>
          <a:bodyPr wrap="square" rtlCol="0">
            <a:spAutoFit/>
          </a:bodyPr>
          <a:lstStyle/>
          <a:p>
            <a:r>
              <a:rPr lang="en-US" sz="1400" i="1">
                <a:latin typeface="Roboto" panose="02000000000000000000" pitchFamily="2" charset="0"/>
                <a:ea typeface="Roboto" panose="02000000000000000000" pitchFamily="2" charset="0"/>
                <a:cs typeface="Roboto" panose="02000000000000000000" pitchFamily="2" charset="0"/>
              </a:rPr>
              <a:t>Hex shape content should be used for displaying minimal information and statistics. Font color to use for shapes is only white and black, with black only being used for Gold and Pi Mile color options. Examples will be displayed on next page for common uses.</a:t>
            </a:r>
          </a:p>
        </p:txBody>
      </p:sp>
      <p:sp>
        <p:nvSpPr>
          <p:cNvPr id="31" name="Rectangle 30">
            <a:extLst>
              <a:ext uri="{FF2B5EF4-FFF2-40B4-BE49-F238E27FC236}">
                <a16:creationId xmlns:a16="http://schemas.microsoft.com/office/drawing/2014/main" id="{04515CA0-F386-475C-8F7B-D90B612D501B}"/>
              </a:ext>
            </a:extLst>
          </p:cNvPr>
          <p:cNvSpPr/>
          <p:nvPr/>
        </p:nvSpPr>
        <p:spPr>
          <a:xfrm>
            <a:off x="7017698" y="4456550"/>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4C57B05-F65C-4B5A-9005-242A0221CDF7}"/>
              </a:ext>
            </a:extLst>
          </p:cNvPr>
          <p:cNvSpPr txBox="1"/>
          <p:nvPr/>
        </p:nvSpPr>
        <p:spPr>
          <a:xfrm>
            <a:off x="1082508" y="1892454"/>
            <a:ext cx="675286" cy="430887"/>
          </a:xfrm>
          <a:prstGeom prst="rect">
            <a:avLst/>
          </a:prstGeom>
          <a:noFill/>
        </p:spPr>
        <p:txBody>
          <a:bodyPr wrap="square" rtlCol="0">
            <a:spAutoFit/>
          </a:bodyPr>
          <a:lstStyle/>
          <a:p>
            <a:pPr>
              <a:lnSpc>
                <a:spcPct val="150000"/>
              </a:lnSpc>
            </a:pPr>
            <a:r>
              <a:rPr lang="en-US" sz="1600" b="1">
                <a:solidFill>
                  <a:schemeClr val="bg1"/>
                </a:solidFill>
                <a:latin typeface="DIN 2014 Bold" panose="020B0504020202020204" pitchFamily="34" charset="0"/>
                <a:ea typeface="DIN 2014 Bold" panose="020B0504020202020204" pitchFamily="34" charset="0"/>
              </a:rPr>
              <a:t>GOLD</a:t>
            </a:r>
          </a:p>
        </p:txBody>
      </p:sp>
      <p:sp>
        <p:nvSpPr>
          <p:cNvPr id="33" name="TextBox 32">
            <a:extLst>
              <a:ext uri="{FF2B5EF4-FFF2-40B4-BE49-F238E27FC236}">
                <a16:creationId xmlns:a16="http://schemas.microsoft.com/office/drawing/2014/main" id="{EDFA2D57-508F-4164-8B26-D65FC498BCDA}"/>
              </a:ext>
            </a:extLst>
          </p:cNvPr>
          <p:cNvSpPr txBox="1"/>
          <p:nvPr/>
        </p:nvSpPr>
        <p:spPr>
          <a:xfrm>
            <a:off x="1078275" y="3134587"/>
            <a:ext cx="708192" cy="430887"/>
          </a:xfrm>
          <a:prstGeom prst="rect">
            <a:avLst/>
          </a:prstGeom>
          <a:noFill/>
        </p:spPr>
        <p:txBody>
          <a:bodyPr wrap="square" rtlCol="0">
            <a:spAutoFit/>
          </a:bodyPr>
          <a:lstStyle/>
          <a:p>
            <a:pPr>
              <a:lnSpc>
                <a:spcPct val="150000"/>
              </a:lnSpc>
            </a:pPr>
            <a:r>
              <a:rPr lang="en-US" sz="1600" b="1">
                <a:solidFill>
                  <a:schemeClr val="bg1"/>
                </a:solidFill>
                <a:latin typeface="DIN 2014 Bold" panose="020B0504020202020204" pitchFamily="34" charset="0"/>
                <a:ea typeface="DIN 2014 Bold" panose="020B0504020202020204" pitchFamily="34" charset="0"/>
              </a:rPr>
              <a:t>NAVY</a:t>
            </a:r>
          </a:p>
        </p:txBody>
      </p:sp>
      <p:sp>
        <p:nvSpPr>
          <p:cNvPr id="34" name="TextBox 33">
            <a:extLst>
              <a:ext uri="{FF2B5EF4-FFF2-40B4-BE49-F238E27FC236}">
                <a16:creationId xmlns:a16="http://schemas.microsoft.com/office/drawing/2014/main" id="{11F10A08-E829-4788-9A43-1F0FC171891B}"/>
              </a:ext>
            </a:extLst>
          </p:cNvPr>
          <p:cNvSpPr txBox="1"/>
          <p:nvPr/>
        </p:nvSpPr>
        <p:spPr>
          <a:xfrm>
            <a:off x="981364" y="4357050"/>
            <a:ext cx="888185" cy="430887"/>
          </a:xfrm>
          <a:prstGeom prst="rect">
            <a:avLst/>
          </a:prstGeom>
          <a:noFill/>
        </p:spPr>
        <p:txBody>
          <a:bodyPr wrap="square" rtlCol="0">
            <a:spAutoFit/>
          </a:bodyPr>
          <a:lstStyle/>
          <a:p>
            <a:pPr>
              <a:lnSpc>
                <a:spcPct val="150000"/>
              </a:lnSpc>
            </a:pPr>
            <a:r>
              <a:rPr lang="en-US" sz="1600" b="1">
                <a:latin typeface="DIN 2014 Bold" panose="020B0504020202020204" pitchFamily="34" charset="0"/>
                <a:ea typeface="DIN 2014 Bold" panose="020B0504020202020204" pitchFamily="34" charset="0"/>
              </a:rPr>
              <a:t>PI MILE</a:t>
            </a:r>
          </a:p>
        </p:txBody>
      </p:sp>
    </p:spTree>
    <p:extLst>
      <p:ext uri="{BB962C8B-B14F-4D97-AF65-F5344CB8AC3E}">
        <p14:creationId xmlns:p14="http://schemas.microsoft.com/office/powerpoint/2010/main" val="1772000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0EDE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03652-1028-8343-995C-7EAE3255BD25}"/>
              </a:ext>
            </a:extLst>
          </p:cNvPr>
          <p:cNvSpPr>
            <a:spLocks noGrp="1"/>
          </p:cNvSpPr>
          <p:nvPr>
            <p:ph type="title"/>
          </p:nvPr>
        </p:nvSpPr>
        <p:spPr>
          <a:xfrm>
            <a:off x="1642654" y="1948985"/>
            <a:ext cx="8906692" cy="2960028"/>
          </a:xfrm>
        </p:spPr>
        <p:txBody>
          <a:bodyPr>
            <a:normAutofit/>
          </a:bodyPr>
          <a:lstStyle/>
          <a:p>
            <a:pPr algn="ctr"/>
            <a:r>
              <a:rPr lang="en-US" sz="3600">
                <a:solidFill>
                  <a:srgbClr val="FF0000"/>
                </a:solidFill>
              </a:rPr>
              <a:t>CHARTS</a:t>
            </a:r>
          </a:p>
        </p:txBody>
      </p:sp>
    </p:spTree>
    <p:extLst>
      <p:ext uri="{BB962C8B-B14F-4D97-AF65-F5344CB8AC3E}">
        <p14:creationId xmlns:p14="http://schemas.microsoft.com/office/powerpoint/2010/main" val="2178263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F2D18-84AC-0C46-A67D-FB13595DAA34}"/>
              </a:ext>
            </a:extLst>
          </p:cNvPr>
          <p:cNvSpPr>
            <a:spLocks noGrp="1"/>
          </p:cNvSpPr>
          <p:nvPr>
            <p:ph type="title"/>
          </p:nvPr>
        </p:nvSpPr>
        <p:spPr/>
        <p:txBody>
          <a:bodyPr/>
          <a:lstStyle/>
          <a:p>
            <a:r>
              <a:rPr lang="en-US"/>
              <a:t>Charts</a:t>
            </a:r>
          </a:p>
        </p:txBody>
      </p:sp>
      <p:graphicFrame>
        <p:nvGraphicFramePr>
          <p:cNvPr id="5" name="Chart Placeholder 4">
            <a:extLst>
              <a:ext uri="{FF2B5EF4-FFF2-40B4-BE49-F238E27FC236}">
                <a16:creationId xmlns:a16="http://schemas.microsoft.com/office/drawing/2014/main" id="{12A627F4-5D87-8807-EB96-1F5FACBA86C1}"/>
              </a:ext>
            </a:extLst>
          </p:cNvPr>
          <p:cNvGraphicFramePr>
            <a:graphicFrameLocks noGrp="1"/>
          </p:cNvGraphicFramePr>
          <p:nvPr>
            <p:ph type="chart" sz="quarter" idx="12"/>
            <p:extLst>
              <p:ext uri="{D42A27DB-BD31-4B8C-83A1-F6EECF244321}">
                <p14:modId xmlns:p14="http://schemas.microsoft.com/office/powerpoint/2010/main" val="1760041381"/>
              </p:ext>
            </p:extLst>
          </p:nvPr>
        </p:nvGraphicFramePr>
        <p:xfrm>
          <a:off x="381000" y="1452944"/>
          <a:ext cx="7510463"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3525CACF-7353-A1EB-5028-32B60322A30B}"/>
              </a:ext>
            </a:extLst>
          </p:cNvPr>
          <p:cNvSpPr>
            <a:spLocks noGrp="1"/>
          </p:cNvSpPr>
          <p:nvPr>
            <p:ph type="body" sz="quarter" idx="13"/>
          </p:nvPr>
        </p:nvSpPr>
        <p:spPr/>
        <p:txBody>
          <a:bodyPr/>
          <a:lstStyle/>
          <a:p>
            <a:r>
              <a:rPr lang="en-US"/>
              <a:t>Captions for charts</a:t>
            </a:r>
          </a:p>
          <a:p>
            <a:r>
              <a:rPr lang="en-US"/>
              <a:t>Additional chart example designs in the “Charts” section of the Appendix.</a:t>
            </a:r>
          </a:p>
        </p:txBody>
      </p:sp>
    </p:spTree>
    <p:extLst>
      <p:ext uri="{BB962C8B-B14F-4D97-AF65-F5344CB8AC3E}">
        <p14:creationId xmlns:p14="http://schemas.microsoft.com/office/powerpoint/2010/main" val="603904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5E042A-48F0-47CE-AC4D-46C492F81836}"/>
              </a:ext>
            </a:extLst>
          </p:cNvPr>
          <p:cNvSpPr>
            <a:spLocks noGrp="1"/>
          </p:cNvSpPr>
          <p:nvPr>
            <p:ph type="title"/>
          </p:nvPr>
        </p:nvSpPr>
        <p:spPr/>
        <p:txBody>
          <a:bodyPr/>
          <a:lstStyle/>
          <a:p>
            <a:r>
              <a:rPr lang="en-US"/>
              <a:t>Charts</a:t>
            </a:r>
          </a:p>
        </p:txBody>
      </p:sp>
      <p:graphicFrame>
        <p:nvGraphicFramePr>
          <p:cNvPr id="4" name="Chart 3">
            <a:extLst>
              <a:ext uri="{FF2B5EF4-FFF2-40B4-BE49-F238E27FC236}">
                <a16:creationId xmlns:a16="http://schemas.microsoft.com/office/drawing/2014/main" id="{F99E1767-7F38-4A00-8C93-64882B7301F9}"/>
              </a:ext>
            </a:extLst>
          </p:cNvPr>
          <p:cNvGraphicFramePr/>
          <p:nvPr>
            <p:extLst>
              <p:ext uri="{D42A27DB-BD31-4B8C-83A1-F6EECF244321}">
                <p14:modId xmlns:p14="http://schemas.microsoft.com/office/powerpoint/2010/main" val="1009508076"/>
              </p:ext>
            </p:extLst>
          </p:nvPr>
        </p:nvGraphicFramePr>
        <p:xfrm>
          <a:off x="6536266" y="431801"/>
          <a:ext cx="4707467" cy="31383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C311BF4A-C94D-4D3C-B16D-FCE921D9CC71}"/>
              </a:ext>
            </a:extLst>
          </p:cNvPr>
          <p:cNvSpPr txBox="1"/>
          <p:nvPr/>
        </p:nvSpPr>
        <p:spPr>
          <a:xfrm>
            <a:off x="1701686" y="1337347"/>
            <a:ext cx="5109635" cy="1384995"/>
          </a:xfrm>
          <a:prstGeom prst="rect">
            <a:avLst/>
          </a:prstGeom>
          <a:noFill/>
        </p:spPr>
        <p:txBody>
          <a:bodyPr wrap="square" rtlCol="0">
            <a:spAutoFit/>
          </a:bodyPr>
          <a:lstStyle/>
          <a:p>
            <a:r>
              <a:rPr lang="en-US" sz="1400" b="1" i="1">
                <a:latin typeface="Roboto" panose="02000000000000000000" pitchFamily="2" charset="0"/>
                <a:ea typeface="Roboto" panose="02000000000000000000" pitchFamily="2" charset="0"/>
                <a:cs typeface="Roboto" panose="02000000000000000000" pitchFamily="2" charset="0"/>
              </a:rPr>
              <a:t>Chart Sample 1 </a:t>
            </a:r>
            <a:r>
              <a:rPr lang="en-US" sz="1400" i="1">
                <a:latin typeface="Roboto" panose="02000000000000000000" pitchFamily="2" charset="0"/>
                <a:ea typeface="Roboto" panose="02000000000000000000" pitchFamily="2" charset="0"/>
                <a:cs typeface="Roboto" panose="02000000000000000000" pitchFamily="2" charset="0"/>
              </a:rPr>
              <a:t>utilizes a Column known as 3D Stacked within </a:t>
            </a:r>
            <a:r>
              <a:rPr lang="en-US" sz="1400" i="1" err="1">
                <a:latin typeface="Roboto" panose="02000000000000000000" pitchFamily="2" charset="0"/>
                <a:ea typeface="Roboto" panose="02000000000000000000" pitchFamily="2" charset="0"/>
                <a:cs typeface="Roboto" panose="02000000000000000000" pitchFamily="2" charset="0"/>
              </a:rPr>
              <a:t>Powerpoint</a:t>
            </a:r>
            <a:r>
              <a:rPr lang="en-US" sz="1400" i="1">
                <a:latin typeface="Roboto" panose="02000000000000000000" pitchFamily="2" charset="0"/>
                <a:ea typeface="Roboto" panose="02000000000000000000" pitchFamily="2" charset="0"/>
                <a:cs typeface="Roboto" panose="02000000000000000000" pitchFamily="2" charset="0"/>
              </a:rPr>
              <a:t>. Samples and Series numbers can be increased as needed. It incorporates Gold, Navy, and Dark Gold as color options, but can be changed out for other colors within the secondary and tertiary colors located in the Georgia Tech Brand Standards Manual.</a:t>
            </a:r>
          </a:p>
        </p:txBody>
      </p:sp>
      <p:sp>
        <p:nvSpPr>
          <p:cNvPr id="8" name="Rectangle 7">
            <a:extLst>
              <a:ext uri="{FF2B5EF4-FFF2-40B4-BE49-F238E27FC236}">
                <a16:creationId xmlns:a16="http://schemas.microsoft.com/office/drawing/2014/main" id="{3CA785AF-2B71-4909-B002-A0BB50388D60}"/>
              </a:ext>
            </a:extLst>
          </p:cNvPr>
          <p:cNvSpPr/>
          <p:nvPr/>
        </p:nvSpPr>
        <p:spPr>
          <a:xfrm>
            <a:off x="1492920" y="1433335"/>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a:extLst>
              <a:ext uri="{FF2B5EF4-FFF2-40B4-BE49-F238E27FC236}">
                <a16:creationId xmlns:a16="http://schemas.microsoft.com/office/drawing/2014/main" id="{245DDAF6-71F2-465B-96CB-ACB958D97E50}"/>
              </a:ext>
            </a:extLst>
          </p:cNvPr>
          <p:cNvGraphicFramePr/>
          <p:nvPr>
            <p:extLst>
              <p:ext uri="{D42A27DB-BD31-4B8C-83A1-F6EECF244321}">
                <p14:modId xmlns:p14="http://schemas.microsoft.com/office/powerpoint/2010/main" val="3440650957"/>
              </p:ext>
            </p:extLst>
          </p:nvPr>
        </p:nvGraphicFramePr>
        <p:xfrm>
          <a:off x="1388533" y="3166533"/>
          <a:ext cx="4707467" cy="3138312"/>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7F3C4DA5-8676-462F-972E-7DA23BA7E4C9}"/>
              </a:ext>
            </a:extLst>
          </p:cNvPr>
          <p:cNvSpPr txBox="1"/>
          <p:nvPr/>
        </p:nvSpPr>
        <p:spPr>
          <a:xfrm>
            <a:off x="6745032" y="3999604"/>
            <a:ext cx="5109635" cy="1384995"/>
          </a:xfrm>
          <a:prstGeom prst="rect">
            <a:avLst/>
          </a:prstGeom>
          <a:noFill/>
        </p:spPr>
        <p:txBody>
          <a:bodyPr wrap="square" rtlCol="0">
            <a:spAutoFit/>
          </a:bodyPr>
          <a:lstStyle/>
          <a:p>
            <a:r>
              <a:rPr lang="en-US" sz="1400" b="1" i="1">
                <a:latin typeface="Roboto" panose="02000000000000000000" pitchFamily="2" charset="0"/>
                <a:ea typeface="Roboto" panose="02000000000000000000" pitchFamily="2" charset="0"/>
                <a:cs typeface="Roboto" panose="02000000000000000000" pitchFamily="2" charset="0"/>
              </a:rPr>
              <a:t>Chart Sample 2 </a:t>
            </a:r>
            <a:r>
              <a:rPr lang="en-US" sz="1400" i="1">
                <a:latin typeface="Roboto" panose="02000000000000000000" pitchFamily="2" charset="0"/>
                <a:ea typeface="Roboto" panose="02000000000000000000" pitchFamily="2" charset="0"/>
                <a:cs typeface="Roboto" panose="02000000000000000000" pitchFamily="2" charset="0"/>
              </a:rPr>
              <a:t>utilizes a Line chart known as Line Markers within </a:t>
            </a:r>
            <a:r>
              <a:rPr lang="en-US" sz="1400" i="1" err="1">
                <a:latin typeface="Roboto" panose="02000000000000000000" pitchFamily="2" charset="0"/>
                <a:ea typeface="Roboto" panose="02000000000000000000" pitchFamily="2" charset="0"/>
                <a:cs typeface="Roboto" panose="02000000000000000000" pitchFamily="2" charset="0"/>
              </a:rPr>
              <a:t>Powerpoint</a:t>
            </a:r>
            <a:r>
              <a:rPr lang="en-US" sz="1400" i="1">
                <a:latin typeface="Roboto" panose="02000000000000000000" pitchFamily="2" charset="0"/>
                <a:ea typeface="Roboto" panose="02000000000000000000" pitchFamily="2" charset="0"/>
                <a:cs typeface="Roboto" panose="02000000000000000000" pitchFamily="2" charset="0"/>
              </a:rPr>
              <a:t>. Samples and Series numbers can be increased as needed. It incorporates Gold, Navy, and Dark Gold as color options, but can be changed out for other colors within the secondary and tertiary colors located in the Georgia Tech Brand Standards Manual.</a:t>
            </a:r>
          </a:p>
        </p:txBody>
      </p:sp>
      <p:sp>
        <p:nvSpPr>
          <p:cNvPr id="15" name="Rectangle 14">
            <a:extLst>
              <a:ext uri="{FF2B5EF4-FFF2-40B4-BE49-F238E27FC236}">
                <a16:creationId xmlns:a16="http://schemas.microsoft.com/office/drawing/2014/main" id="{FA60C6C6-EA61-4BF3-ADED-E3D947A860D1}"/>
              </a:ext>
            </a:extLst>
          </p:cNvPr>
          <p:cNvSpPr/>
          <p:nvPr/>
        </p:nvSpPr>
        <p:spPr>
          <a:xfrm>
            <a:off x="6536266" y="4095592"/>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7164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5E042A-48F0-47CE-AC4D-46C492F81836}"/>
              </a:ext>
            </a:extLst>
          </p:cNvPr>
          <p:cNvSpPr>
            <a:spLocks noGrp="1"/>
          </p:cNvSpPr>
          <p:nvPr>
            <p:ph type="title"/>
          </p:nvPr>
        </p:nvSpPr>
        <p:spPr/>
        <p:txBody>
          <a:bodyPr/>
          <a:lstStyle/>
          <a:p>
            <a:r>
              <a:rPr lang="en-US"/>
              <a:t>Chart Sample 1</a:t>
            </a:r>
          </a:p>
        </p:txBody>
      </p:sp>
      <p:graphicFrame>
        <p:nvGraphicFramePr>
          <p:cNvPr id="4" name="Chart 3">
            <a:extLst>
              <a:ext uri="{FF2B5EF4-FFF2-40B4-BE49-F238E27FC236}">
                <a16:creationId xmlns:a16="http://schemas.microsoft.com/office/drawing/2014/main" id="{F99E1767-7F38-4A00-8C93-64882B7301F9}"/>
              </a:ext>
            </a:extLst>
          </p:cNvPr>
          <p:cNvGraphicFramePr/>
          <p:nvPr>
            <p:extLst>
              <p:ext uri="{D42A27DB-BD31-4B8C-83A1-F6EECF244321}">
                <p14:modId xmlns:p14="http://schemas.microsoft.com/office/powerpoint/2010/main" val="706261651"/>
              </p:ext>
            </p:extLst>
          </p:nvPr>
        </p:nvGraphicFramePr>
        <p:xfrm>
          <a:off x="1092201" y="1164684"/>
          <a:ext cx="8326966" cy="52705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5B3EE66-D86C-41D6-BAE8-2DD383CC8D3C}"/>
              </a:ext>
            </a:extLst>
          </p:cNvPr>
          <p:cNvSpPr txBox="1"/>
          <p:nvPr/>
        </p:nvSpPr>
        <p:spPr>
          <a:xfrm>
            <a:off x="9627934" y="1174699"/>
            <a:ext cx="2128033" cy="1815882"/>
          </a:xfrm>
          <a:prstGeom prst="rect">
            <a:avLst/>
          </a:prstGeom>
          <a:noFill/>
        </p:spPr>
        <p:txBody>
          <a:bodyPr wrap="square" rtlCol="0">
            <a:spAutoFit/>
          </a:bodyPr>
          <a:lstStyle/>
          <a:p>
            <a:r>
              <a:rPr lang="en-US" sz="1400" b="1" i="1">
                <a:latin typeface="Roboto" panose="02000000000000000000" pitchFamily="2" charset="0"/>
                <a:ea typeface="Roboto" panose="02000000000000000000" pitchFamily="2" charset="0"/>
                <a:cs typeface="Roboto" panose="02000000000000000000" pitchFamily="2" charset="0"/>
              </a:rPr>
              <a:t>Chart Sample 1 </a:t>
            </a:r>
            <a:r>
              <a:rPr lang="en-US" sz="1400" i="1">
                <a:latin typeface="Roboto" panose="02000000000000000000" pitchFamily="2" charset="0"/>
                <a:ea typeface="Roboto" panose="02000000000000000000" pitchFamily="2" charset="0"/>
                <a:cs typeface="Roboto" panose="02000000000000000000" pitchFamily="2" charset="0"/>
              </a:rPr>
              <a:t>using multiple data points and descriptors below. The chart should not exceed more than 6 data points as this will make the information below less readable. </a:t>
            </a:r>
          </a:p>
        </p:txBody>
      </p:sp>
      <p:sp>
        <p:nvSpPr>
          <p:cNvPr id="10" name="Rectangle 9">
            <a:extLst>
              <a:ext uri="{FF2B5EF4-FFF2-40B4-BE49-F238E27FC236}">
                <a16:creationId xmlns:a16="http://schemas.microsoft.com/office/drawing/2014/main" id="{A9F6F0BC-AF25-4401-80AA-125A5B8D47C5}"/>
              </a:ext>
            </a:extLst>
          </p:cNvPr>
          <p:cNvSpPr/>
          <p:nvPr/>
        </p:nvSpPr>
        <p:spPr>
          <a:xfrm>
            <a:off x="9419167" y="1270687"/>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0202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5E042A-48F0-47CE-AC4D-46C492F81836}"/>
              </a:ext>
            </a:extLst>
          </p:cNvPr>
          <p:cNvSpPr>
            <a:spLocks noGrp="1"/>
          </p:cNvSpPr>
          <p:nvPr>
            <p:ph type="title"/>
          </p:nvPr>
        </p:nvSpPr>
        <p:spPr/>
        <p:txBody>
          <a:bodyPr/>
          <a:lstStyle/>
          <a:p>
            <a:r>
              <a:rPr lang="en-US"/>
              <a:t>Chart Sample 2</a:t>
            </a:r>
          </a:p>
        </p:txBody>
      </p:sp>
      <p:sp>
        <p:nvSpPr>
          <p:cNvPr id="9" name="TextBox 8">
            <a:extLst>
              <a:ext uri="{FF2B5EF4-FFF2-40B4-BE49-F238E27FC236}">
                <a16:creationId xmlns:a16="http://schemas.microsoft.com/office/drawing/2014/main" id="{B5B3EE66-D86C-41D6-BAE8-2DD383CC8D3C}"/>
              </a:ext>
            </a:extLst>
          </p:cNvPr>
          <p:cNvSpPr txBox="1"/>
          <p:nvPr/>
        </p:nvSpPr>
        <p:spPr>
          <a:xfrm>
            <a:off x="9627934" y="1174699"/>
            <a:ext cx="2128033" cy="1815882"/>
          </a:xfrm>
          <a:prstGeom prst="rect">
            <a:avLst/>
          </a:prstGeom>
          <a:noFill/>
        </p:spPr>
        <p:txBody>
          <a:bodyPr wrap="square" rtlCol="0">
            <a:spAutoFit/>
          </a:bodyPr>
          <a:lstStyle/>
          <a:p>
            <a:r>
              <a:rPr lang="en-US" sz="1400" b="1" i="1">
                <a:latin typeface="Roboto" panose="02000000000000000000" pitchFamily="2" charset="0"/>
                <a:ea typeface="Roboto" panose="02000000000000000000" pitchFamily="2" charset="0"/>
                <a:cs typeface="Roboto" panose="02000000000000000000" pitchFamily="2" charset="0"/>
              </a:rPr>
              <a:t>Chart Sample 2 </a:t>
            </a:r>
            <a:r>
              <a:rPr lang="en-US" sz="1400" i="1">
                <a:latin typeface="Roboto" panose="02000000000000000000" pitchFamily="2" charset="0"/>
                <a:ea typeface="Roboto" panose="02000000000000000000" pitchFamily="2" charset="0"/>
                <a:cs typeface="Roboto" panose="02000000000000000000" pitchFamily="2" charset="0"/>
              </a:rPr>
              <a:t>using multiple data points and descriptors below. The chart should not exceed more than 5 data point as this will make the information below less readable. </a:t>
            </a:r>
          </a:p>
        </p:txBody>
      </p:sp>
      <p:sp>
        <p:nvSpPr>
          <p:cNvPr id="10" name="Rectangle 9">
            <a:extLst>
              <a:ext uri="{FF2B5EF4-FFF2-40B4-BE49-F238E27FC236}">
                <a16:creationId xmlns:a16="http://schemas.microsoft.com/office/drawing/2014/main" id="{A9F6F0BC-AF25-4401-80AA-125A5B8D47C5}"/>
              </a:ext>
            </a:extLst>
          </p:cNvPr>
          <p:cNvSpPr/>
          <p:nvPr/>
        </p:nvSpPr>
        <p:spPr>
          <a:xfrm>
            <a:off x="9419167" y="1270687"/>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hart 6">
            <a:extLst>
              <a:ext uri="{FF2B5EF4-FFF2-40B4-BE49-F238E27FC236}">
                <a16:creationId xmlns:a16="http://schemas.microsoft.com/office/drawing/2014/main" id="{551B5E6F-0609-4DED-B8A7-F633BFFEBDE8}"/>
              </a:ext>
            </a:extLst>
          </p:cNvPr>
          <p:cNvGraphicFramePr/>
          <p:nvPr>
            <p:extLst>
              <p:ext uri="{D42A27DB-BD31-4B8C-83A1-F6EECF244321}">
                <p14:modId xmlns:p14="http://schemas.microsoft.com/office/powerpoint/2010/main" val="2191061272"/>
              </p:ext>
            </p:extLst>
          </p:nvPr>
        </p:nvGraphicFramePr>
        <p:xfrm>
          <a:off x="1388533" y="1174699"/>
          <a:ext cx="7717367" cy="51449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87823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1A72B-4E26-CC63-E628-DB6628AE570E}"/>
              </a:ext>
            </a:extLst>
          </p:cNvPr>
          <p:cNvSpPr>
            <a:spLocks noGrp="1"/>
          </p:cNvSpPr>
          <p:nvPr>
            <p:ph type="title"/>
          </p:nvPr>
        </p:nvSpPr>
        <p:spPr/>
        <p:txBody>
          <a:bodyPr/>
          <a:lstStyle/>
          <a:p>
            <a:r>
              <a:rPr lang="en-US">
                <a:effectLst>
                  <a:outerShdw blurRad="50800" dist="38100" dir="2700000" algn="tl" rotWithShape="0">
                    <a:schemeClr val="tx1">
                      <a:alpha val="40000"/>
                    </a:schemeClr>
                  </a:outerShdw>
                </a:effectLst>
              </a:rPr>
              <a:t>Title Option 3</a:t>
            </a:r>
          </a:p>
        </p:txBody>
      </p:sp>
      <p:sp>
        <p:nvSpPr>
          <p:cNvPr id="3" name="Content Placeholder 2">
            <a:extLst>
              <a:ext uri="{FF2B5EF4-FFF2-40B4-BE49-F238E27FC236}">
                <a16:creationId xmlns:a16="http://schemas.microsoft.com/office/drawing/2014/main" id="{B8933EB1-D64B-53F4-DF32-75E15F8CE04A}"/>
              </a:ext>
            </a:extLst>
          </p:cNvPr>
          <p:cNvSpPr>
            <a:spLocks noGrp="1"/>
          </p:cNvSpPr>
          <p:nvPr>
            <p:ph idx="1"/>
          </p:nvPr>
        </p:nvSpPr>
        <p:spPr/>
        <p:txBody>
          <a:bodyPr/>
          <a:lstStyle/>
          <a:p>
            <a:r>
              <a:rPr lang="en-US">
                <a:effectLst>
                  <a:outerShdw blurRad="50800" dist="38100" dir="2700000" algn="tl" rotWithShape="0">
                    <a:schemeClr val="tx1">
                      <a:alpha val="40000"/>
                    </a:schemeClr>
                  </a:outerShdw>
                </a:effectLst>
              </a:rPr>
              <a:t>Cultivate Well-Being Action &amp; Transformation</a:t>
            </a:r>
          </a:p>
        </p:txBody>
      </p:sp>
    </p:spTree>
    <p:extLst>
      <p:ext uri="{BB962C8B-B14F-4D97-AF65-F5344CB8AC3E}">
        <p14:creationId xmlns:p14="http://schemas.microsoft.com/office/powerpoint/2010/main" val="2110365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5E042A-48F0-47CE-AC4D-46C492F81836}"/>
              </a:ext>
            </a:extLst>
          </p:cNvPr>
          <p:cNvSpPr>
            <a:spLocks noGrp="1"/>
          </p:cNvSpPr>
          <p:nvPr>
            <p:ph type="title"/>
          </p:nvPr>
        </p:nvSpPr>
        <p:spPr/>
        <p:txBody>
          <a:bodyPr/>
          <a:lstStyle/>
          <a:p>
            <a:r>
              <a:rPr lang="en-US"/>
              <a:t>Chart Sample 3</a:t>
            </a:r>
          </a:p>
        </p:txBody>
      </p:sp>
      <p:sp>
        <p:nvSpPr>
          <p:cNvPr id="9" name="TextBox 8">
            <a:extLst>
              <a:ext uri="{FF2B5EF4-FFF2-40B4-BE49-F238E27FC236}">
                <a16:creationId xmlns:a16="http://schemas.microsoft.com/office/drawing/2014/main" id="{B5B3EE66-D86C-41D6-BAE8-2DD383CC8D3C}"/>
              </a:ext>
            </a:extLst>
          </p:cNvPr>
          <p:cNvSpPr txBox="1"/>
          <p:nvPr/>
        </p:nvSpPr>
        <p:spPr>
          <a:xfrm>
            <a:off x="9627934" y="1174699"/>
            <a:ext cx="2128033" cy="1600438"/>
          </a:xfrm>
          <a:prstGeom prst="rect">
            <a:avLst/>
          </a:prstGeom>
          <a:noFill/>
        </p:spPr>
        <p:txBody>
          <a:bodyPr wrap="square" rtlCol="0">
            <a:spAutoFit/>
          </a:bodyPr>
          <a:lstStyle/>
          <a:p>
            <a:r>
              <a:rPr lang="en-US" sz="1400" b="1" i="1">
                <a:latin typeface="Roboto" panose="02000000000000000000" pitchFamily="2" charset="0"/>
                <a:ea typeface="Roboto" panose="02000000000000000000" pitchFamily="2" charset="0"/>
                <a:cs typeface="Roboto" panose="02000000000000000000" pitchFamily="2" charset="0"/>
              </a:rPr>
              <a:t>Chart Sample 3 </a:t>
            </a:r>
            <a:r>
              <a:rPr lang="en-US" sz="1400" i="1">
                <a:latin typeface="Roboto" panose="02000000000000000000" pitchFamily="2" charset="0"/>
                <a:ea typeface="Roboto" panose="02000000000000000000" pitchFamily="2" charset="0"/>
                <a:cs typeface="Roboto" panose="02000000000000000000" pitchFamily="2" charset="0"/>
              </a:rPr>
              <a:t>using multiple data points and descriptors below. The pie chart is more flexible with data points, but should not exceed more than 40 characters.</a:t>
            </a:r>
          </a:p>
        </p:txBody>
      </p:sp>
      <p:sp>
        <p:nvSpPr>
          <p:cNvPr id="10" name="Rectangle 9">
            <a:extLst>
              <a:ext uri="{FF2B5EF4-FFF2-40B4-BE49-F238E27FC236}">
                <a16:creationId xmlns:a16="http://schemas.microsoft.com/office/drawing/2014/main" id="{A9F6F0BC-AF25-4401-80AA-125A5B8D47C5}"/>
              </a:ext>
            </a:extLst>
          </p:cNvPr>
          <p:cNvSpPr/>
          <p:nvPr/>
        </p:nvSpPr>
        <p:spPr>
          <a:xfrm>
            <a:off x="9419167" y="1270687"/>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hart 6">
            <a:extLst>
              <a:ext uri="{FF2B5EF4-FFF2-40B4-BE49-F238E27FC236}">
                <a16:creationId xmlns:a16="http://schemas.microsoft.com/office/drawing/2014/main" id="{551B5E6F-0609-4DED-B8A7-F633BFFEBDE8}"/>
              </a:ext>
            </a:extLst>
          </p:cNvPr>
          <p:cNvGraphicFramePr/>
          <p:nvPr>
            <p:extLst>
              <p:ext uri="{D42A27DB-BD31-4B8C-83A1-F6EECF244321}">
                <p14:modId xmlns:p14="http://schemas.microsoft.com/office/powerpoint/2010/main" val="82746139"/>
              </p:ext>
            </p:extLst>
          </p:nvPr>
        </p:nvGraphicFramePr>
        <p:xfrm>
          <a:off x="436033" y="1174699"/>
          <a:ext cx="7954734" cy="51449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4172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5E042A-48F0-47CE-AC4D-46C492F81836}"/>
              </a:ext>
            </a:extLst>
          </p:cNvPr>
          <p:cNvSpPr>
            <a:spLocks noGrp="1"/>
          </p:cNvSpPr>
          <p:nvPr>
            <p:ph type="title"/>
          </p:nvPr>
        </p:nvSpPr>
        <p:spPr/>
        <p:txBody>
          <a:bodyPr/>
          <a:lstStyle/>
          <a:p>
            <a:r>
              <a:rPr lang="en-US"/>
              <a:t>Additional Chart Layouts</a:t>
            </a:r>
          </a:p>
        </p:txBody>
      </p:sp>
      <p:sp>
        <p:nvSpPr>
          <p:cNvPr id="2" name="Rectangle 1">
            <a:extLst>
              <a:ext uri="{FF2B5EF4-FFF2-40B4-BE49-F238E27FC236}">
                <a16:creationId xmlns:a16="http://schemas.microsoft.com/office/drawing/2014/main" id="{CCDA0DB9-B3DF-4041-801A-649CB64D9172}"/>
              </a:ext>
            </a:extLst>
          </p:cNvPr>
          <p:cNvSpPr/>
          <p:nvPr/>
        </p:nvSpPr>
        <p:spPr>
          <a:xfrm>
            <a:off x="1617092" y="1998078"/>
            <a:ext cx="3553998" cy="4256690"/>
          </a:xfrm>
          <a:prstGeom prst="rect">
            <a:avLst/>
          </a:prstGeom>
          <a:solidFill>
            <a:srgbClr val="D6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64F068-7C48-415A-BF48-31342BCD8197}"/>
              </a:ext>
            </a:extLst>
          </p:cNvPr>
          <p:cNvSpPr/>
          <p:nvPr/>
        </p:nvSpPr>
        <p:spPr>
          <a:xfrm>
            <a:off x="1617092" y="1501423"/>
            <a:ext cx="3553998" cy="728133"/>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398D1AF-183B-4EAF-B2A2-2E3ECD8E8512}"/>
              </a:ext>
            </a:extLst>
          </p:cNvPr>
          <p:cNvSpPr txBox="1"/>
          <p:nvPr/>
        </p:nvSpPr>
        <p:spPr>
          <a:xfrm>
            <a:off x="1919111" y="2432756"/>
            <a:ext cx="2918178" cy="369332"/>
          </a:xfrm>
          <a:prstGeom prst="rect">
            <a:avLst/>
          </a:prstGeom>
          <a:noFill/>
        </p:spPr>
        <p:txBody>
          <a:bodyPr wrap="square" rtlCol="0">
            <a:spAutoFit/>
          </a:bodyPr>
          <a:lstStyle/>
          <a:p>
            <a:r>
              <a:rPr lang="en-US" b="0" i="0">
                <a:solidFill>
                  <a:srgbClr val="000000"/>
                </a:solidFill>
                <a:effectLst/>
                <a:latin typeface="Roboto" panose="02000000000000000000" pitchFamily="2" charset="0"/>
                <a:ea typeface="Roboto" panose="02000000000000000000" pitchFamily="2" charset="0"/>
                <a:cs typeface="Roboto" panose="02000000000000000000" pitchFamily="2" charset="0"/>
              </a:rPr>
              <a:t>Content Goes Here</a:t>
            </a:r>
            <a:endParaRPr lang="en-US">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116F5445-7A3B-45C1-9C28-D8CE8B022BCF}"/>
              </a:ext>
            </a:extLst>
          </p:cNvPr>
          <p:cNvSpPr txBox="1"/>
          <p:nvPr/>
        </p:nvSpPr>
        <p:spPr>
          <a:xfrm>
            <a:off x="1919111" y="1712138"/>
            <a:ext cx="2918178" cy="400110"/>
          </a:xfrm>
          <a:prstGeom prst="rect">
            <a:avLst/>
          </a:prstGeom>
          <a:noFill/>
        </p:spPr>
        <p:txBody>
          <a:bodyPr wrap="square" rtlCol="0">
            <a:spAutoFit/>
          </a:bodyPr>
          <a:lstStyle/>
          <a:p>
            <a:r>
              <a:rPr lang="en-US" sz="2000" i="0">
                <a:solidFill>
                  <a:srgbClr val="000000"/>
                </a:solidFill>
                <a:effectLst/>
                <a:latin typeface="Roboto Slab" pitchFamily="2" charset="0"/>
                <a:ea typeface="Roboto Slab" pitchFamily="2" charset="0"/>
                <a:cs typeface="Roboto" panose="02000000000000000000" pitchFamily="2" charset="0"/>
              </a:rPr>
              <a:t>Title Goes Here</a:t>
            </a:r>
            <a:endParaRPr lang="en-US" sz="2000">
              <a:latin typeface="Roboto Slab" pitchFamily="2" charset="0"/>
              <a:ea typeface="Roboto Slab" pitchFamily="2" charset="0"/>
              <a:cs typeface="Roboto" panose="02000000000000000000" pitchFamily="2" charset="0"/>
            </a:endParaRPr>
          </a:p>
        </p:txBody>
      </p:sp>
      <p:sp>
        <p:nvSpPr>
          <p:cNvPr id="8" name="Rectangle 7">
            <a:extLst>
              <a:ext uri="{FF2B5EF4-FFF2-40B4-BE49-F238E27FC236}">
                <a16:creationId xmlns:a16="http://schemas.microsoft.com/office/drawing/2014/main" id="{A912796A-B5F2-449C-BD36-97C16F338FCD}"/>
              </a:ext>
            </a:extLst>
          </p:cNvPr>
          <p:cNvSpPr/>
          <p:nvPr/>
        </p:nvSpPr>
        <p:spPr>
          <a:xfrm>
            <a:off x="6536266" y="1958567"/>
            <a:ext cx="1111956" cy="474189"/>
          </a:xfrm>
          <a:prstGeom prst="rect">
            <a:avLst/>
          </a:prstGeom>
          <a:solidFill>
            <a:srgbClr val="D6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25E5E73-248B-4BB2-8D9B-73EBFA7A1202}"/>
              </a:ext>
            </a:extLst>
          </p:cNvPr>
          <p:cNvSpPr/>
          <p:nvPr/>
        </p:nvSpPr>
        <p:spPr>
          <a:xfrm>
            <a:off x="6536266" y="1461912"/>
            <a:ext cx="1111956" cy="496655"/>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43B080-B963-4E7E-AE37-DAEA9735B3E2}"/>
              </a:ext>
            </a:extLst>
          </p:cNvPr>
          <p:cNvSpPr/>
          <p:nvPr/>
        </p:nvSpPr>
        <p:spPr>
          <a:xfrm>
            <a:off x="8091312" y="1960465"/>
            <a:ext cx="1111956" cy="474189"/>
          </a:xfrm>
          <a:prstGeom prst="rect">
            <a:avLst/>
          </a:prstGeom>
          <a:solidFill>
            <a:srgbClr val="D6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0864A6C-DE3B-47F9-BDD0-BC28189AF6F4}"/>
              </a:ext>
            </a:extLst>
          </p:cNvPr>
          <p:cNvSpPr/>
          <p:nvPr/>
        </p:nvSpPr>
        <p:spPr>
          <a:xfrm>
            <a:off x="8091312" y="1463810"/>
            <a:ext cx="1111956" cy="496655"/>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354F278-9224-4EDC-995A-D1A89EC4E6F6}"/>
              </a:ext>
            </a:extLst>
          </p:cNvPr>
          <p:cNvSpPr txBox="1"/>
          <p:nvPr/>
        </p:nvSpPr>
        <p:spPr>
          <a:xfrm>
            <a:off x="6745032" y="4423347"/>
            <a:ext cx="4482411" cy="954107"/>
          </a:xfrm>
          <a:prstGeom prst="rect">
            <a:avLst/>
          </a:prstGeom>
          <a:noFill/>
        </p:spPr>
        <p:txBody>
          <a:bodyPr wrap="square" rtlCol="0">
            <a:spAutoFit/>
          </a:bodyPr>
          <a:lstStyle/>
          <a:p>
            <a:r>
              <a:rPr lang="en-US" sz="1400" i="1">
                <a:latin typeface="Roboto" panose="02000000000000000000" pitchFamily="2" charset="0"/>
                <a:ea typeface="Roboto" panose="02000000000000000000" pitchFamily="2" charset="0"/>
                <a:cs typeface="Roboto" panose="02000000000000000000" pitchFamily="2" charset="0"/>
              </a:rPr>
              <a:t>Stacked chart layout should only utilize three color options, Gold, Navy, and </a:t>
            </a:r>
            <a:r>
              <a:rPr lang="en-US" sz="1400" i="1" err="1">
                <a:latin typeface="Roboto" panose="02000000000000000000" pitchFamily="2" charset="0"/>
                <a:ea typeface="Roboto" panose="02000000000000000000" pitchFamily="2" charset="0"/>
                <a:cs typeface="Roboto" panose="02000000000000000000" pitchFamily="2" charset="0"/>
              </a:rPr>
              <a:t>PiMile</a:t>
            </a:r>
            <a:r>
              <a:rPr lang="en-US" sz="1400" i="1">
                <a:latin typeface="Roboto" panose="02000000000000000000" pitchFamily="2" charset="0"/>
                <a:ea typeface="Roboto" panose="02000000000000000000" pitchFamily="2" charset="0"/>
                <a:cs typeface="Roboto" panose="02000000000000000000" pitchFamily="2" charset="0"/>
              </a:rPr>
              <a:t>. Gold and Navy being used for the top title bar, while Pi Mile as the content block.</a:t>
            </a:r>
          </a:p>
        </p:txBody>
      </p:sp>
      <p:sp>
        <p:nvSpPr>
          <p:cNvPr id="17" name="Rectangle 16">
            <a:extLst>
              <a:ext uri="{FF2B5EF4-FFF2-40B4-BE49-F238E27FC236}">
                <a16:creationId xmlns:a16="http://schemas.microsoft.com/office/drawing/2014/main" id="{1BE59D24-0A5A-44A8-A140-88457F1BDF37}"/>
              </a:ext>
            </a:extLst>
          </p:cNvPr>
          <p:cNvSpPr/>
          <p:nvPr/>
        </p:nvSpPr>
        <p:spPr>
          <a:xfrm>
            <a:off x="6536266" y="4519335"/>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75831C4-FE13-4D6E-8872-60E491571F92}"/>
              </a:ext>
            </a:extLst>
          </p:cNvPr>
          <p:cNvSpPr txBox="1"/>
          <p:nvPr/>
        </p:nvSpPr>
        <p:spPr>
          <a:xfrm>
            <a:off x="6745032" y="5367276"/>
            <a:ext cx="4482411" cy="523220"/>
          </a:xfrm>
          <a:prstGeom prst="rect">
            <a:avLst/>
          </a:prstGeom>
          <a:noFill/>
        </p:spPr>
        <p:txBody>
          <a:bodyPr wrap="square" rtlCol="0">
            <a:spAutoFit/>
          </a:bodyPr>
          <a:lstStyle/>
          <a:p>
            <a:r>
              <a:rPr lang="en-US" sz="1400" i="1">
                <a:latin typeface="Roboto" panose="02000000000000000000" pitchFamily="2" charset="0"/>
                <a:ea typeface="Roboto" panose="02000000000000000000" pitchFamily="2" charset="0"/>
                <a:cs typeface="Roboto" panose="02000000000000000000" pitchFamily="2" charset="0"/>
              </a:rPr>
              <a:t>Text size for Title should be 2pts larger than the content below it. </a:t>
            </a:r>
          </a:p>
        </p:txBody>
      </p:sp>
      <p:sp>
        <p:nvSpPr>
          <p:cNvPr id="19" name="Rectangle 18">
            <a:extLst>
              <a:ext uri="{FF2B5EF4-FFF2-40B4-BE49-F238E27FC236}">
                <a16:creationId xmlns:a16="http://schemas.microsoft.com/office/drawing/2014/main" id="{B001A2F4-9BC2-4FC3-BFD5-6666625B35C5}"/>
              </a:ext>
            </a:extLst>
          </p:cNvPr>
          <p:cNvSpPr/>
          <p:nvPr/>
        </p:nvSpPr>
        <p:spPr>
          <a:xfrm>
            <a:off x="6536266" y="5463264"/>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8C12926-EFAB-4B4A-9D0A-567AF5E341F3}"/>
              </a:ext>
            </a:extLst>
          </p:cNvPr>
          <p:cNvSpPr txBox="1"/>
          <p:nvPr/>
        </p:nvSpPr>
        <p:spPr>
          <a:xfrm>
            <a:off x="6536266" y="1982190"/>
            <a:ext cx="1111956" cy="369332"/>
          </a:xfrm>
          <a:prstGeom prst="rect">
            <a:avLst/>
          </a:prstGeom>
          <a:noFill/>
        </p:spPr>
        <p:txBody>
          <a:bodyPr wrap="square" rtlCol="0">
            <a:spAutoFit/>
          </a:bodyPr>
          <a:lstStyle/>
          <a:p>
            <a:r>
              <a:rPr lang="en-US" b="0" i="0">
                <a:solidFill>
                  <a:srgbClr val="000000"/>
                </a:solidFill>
                <a:effectLst/>
                <a:latin typeface="Roboto" panose="02000000000000000000" pitchFamily="2" charset="0"/>
                <a:ea typeface="Roboto" panose="02000000000000000000" pitchFamily="2" charset="0"/>
                <a:cs typeface="Roboto" panose="02000000000000000000" pitchFamily="2" charset="0"/>
              </a:rPr>
              <a:t>Content</a:t>
            </a:r>
            <a:endParaRPr lang="en-US">
              <a:latin typeface="Roboto" panose="02000000000000000000" pitchFamily="2" charset="0"/>
              <a:ea typeface="Roboto" panose="02000000000000000000" pitchFamily="2" charset="0"/>
              <a:cs typeface="Roboto" panose="02000000000000000000" pitchFamily="2" charset="0"/>
            </a:endParaRPr>
          </a:p>
        </p:txBody>
      </p:sp>
      <p:sp>
        <p:nvSpPr>
          <p:cNvPr id="21" name="TextBox 20">
            <a:extLst>
              <a:ext uri="{FF2B5EF4-FFF2-40B4-BE49-F238E27FC236}">
                <a16:creationId xmlns:a16="http://schemas.microsoft.com/office/drawing/2014/main" id="{FABB7681-E269-41D0-B5AA-5C63388A02E9}"/>
              </a:ext>
            </a:extLst>
          </p:cNvPr>
          <p:cNvSpPr txBox="1"/>
          <p:nvPr/>
        </p:nvSpPr>
        <p:spPr>
          <a:xfrm>
            <a:off x="6536266" y="1535706"/>
            <a:ext cx="1111956" cy="400110"/>
          </a:xfrm>
          <a:prstGeom prst="rect">
            <a:avLst/>
          </a:prstGeom>
          <a:noFill/>
        </p:spPr>
        <p:txBody>
          <a:bodyPr wrap="square" rtlCol="0">
            <a:spAutoFit/>
          </a:bodyPr>
          <a:lstStyle/>
          <a:p>
            <a:r>
              <a:rPr lang="en-US" sz="2000" i="0">
                <a:solidFill>
                  <a:srgbClr val="000000"/>
                </a:solidFill>
                <a:effectLst/>
                <a:latin typeface="Roboto Slab" pitchFamily="2" charset="0"/>
                <a:ea typeface="Roboto Slab" pitchFamily="2" charset="0"/>
                <a:cs typeface="Roboto" panose="02000000000000000000" pitchFamily="2" charset="0"/>
              </a:rPr>
              <a:t>Title</a:t>
            </a:r>
            <a:endParaRPr lang="en-US" sz="2000">
              <a:latin typeface="Roboto Slab" pitchFamily="2" charset="0"/>
              <a:ea typeface="Roboto Slab" pitchFamily="2" charset="0"/>
              <a:cs typeface="Roboto" panose="02000000000000000000" pitchFamily="2" charset="0"/>
            </a:endParaRPr>
          </a:p>
        </p:txBody>
      </p:sp>
      <p:sp>
        <p:nvSpPr>
          <p:cNvPr id="22" name="TextBox 21">
            <a:extLst>
              <a:ext uri="{FF2B5EF4-FFF2-40B4-BE49-F238E27FC236}">
                <a16:creationId xmlns:a16="http://schemas.microsoft.com/office/drawing/2014/main" id="{E46B1FD0-3E4A-4A89-BDB1-648772E746C2}"/>
              </a:ext>
            </a:extLst>
          </p:cNvPr>
          <p:cNvSpPr txBox="1"/>
          <p:nvPr/>
        </p:nvSpPr>
        <p:spPr>
          <a:xfrm>
            <a:off x="8108244" y="1982190"/>
            <a:ext cx="1111956" cy="369332"/>
          </a:xfrm>
          <a:prstGeom prst="rect">
            <a:avLst/>
          </a:prstGeom>
          <a:noFill/>
        </p:spPr>
        <p:txBody>
          <a:bodyPr wrap="square" rtlCol="0">
            <a:spAutoFit/>
          </a:bodyPr>
          <a:lstStyle/>
          <a:p>
            <a:r>
              <a:rPr lang="en-US" b="0" i="0">
                <a:solidFill>
                  <a:srgbClr val="000000"/>
                </a:solidFill>
                <a:effectLst/>
                <a:latin typeface="Roboto" panose="02000000000000000000" pitchFamily="2" charset="0"/>
                <a:ea typeface="Roboto" panose="02000000000000000000" pitchFamily="2" charset="0"/>
                <a:cs typeface="Roboto" panose="02000000000000000000" pitchFamily="2" charset="0"/>
              </a:rPr>
              <a:t>Content</a:t>
            </a:r>
            <a:endParaRPr lang="en-US">
              <a:latin typeface="Roboto" panose="02000000000000000000" pitchFamily="2" charset="0"/>
              <a:ea typeface="Roboto" panose="02000000000000000000" pitchFamily="2" charset="0"/>
              <a:cs typeface="Roboto" panose="02000000000000000000" pitchFamily="2" charset="0"/>
            </a:endParaRPr>
          </a:p>
        </p:txBody>
      </p:sp>
      <p:sp>
        <p:nvSpPr>
          <p:cNvPr id="23" name="TextBox 22">
            <a:extLst>
              <a:ext uri="{FF2B5EF4-FFF2-40B4-BE49-F238E27FC236}">
                <a16:creationId xmlns:a16="http://schemas.microsoft.com/office/drawing/2014/main" id="{1A961790-E445-4203-864B-BDB34A5C8C44}"/>
              </a:ext>
            </a:extLst>
          </p:cNvPr>
          <p:cNvSpPr txBox="1"/>
          <p:nvPr/>
        </p:nvSpPr>
        <p:spPr>
          <a:xfrm>
            <a:off x="8108244" y="1535706"/>
            <a:ext cx="1111956" cy="400110"/>
          </a:xfrm>
          <a:prstGeom prst="rect">
            <a:avLst/>
          </a:prstGeom>
          <a:noFill/>
        </p:spPr>
        <p:txBody>
          <a:bodyPr wrap="square" rtlCol="0">
            <a:spAutoFit/>
          </a:bodyPr>
          <a:lstStyle/>
          <a:p>
            <a:r>
              <a:rPr lang="en-US" sz="2000" i="0">
                <a:solidFill>
                  <a:schemeClr val="bg1"/>
                </a:solidFill>
                <a:effectLst/>
                <a:latin typeface="Roboto Slab" pitchFamily="2" charset="0"/>
                <a:ea typeface="Roboto Slab" pitchFamily="2" charset="0"/>
                <a:cs typeface="Roboto" panose="02000000000000000000" pitchFamily="2" charset="0"/>
              </a:rPr>
              <a:t>Title</a:t>
            </a:r>
            <a:endParaRPr lang="en-US" sz="2000">
              <a:solidFill>
                <a:schemeClr val="bg1"/>
              </a:solidFill>
              <a:latin typeface="Roboto Slab" pitchFamily="2" charset="0"/>
              <a:ea typeface="Roboto Slab" pitchFamily="2" charset="0"/>
              <a:cs typeface="Roboto" panose="02000000000000000000" pitchFamily="2" charset="0"/>
            </a:endParaRPr>
          </a:p>
        </p:txBody>
      </p:sp>
      <p:sp>
        <p:nvSpPr>
          <p:cNvPr id="24" name="Rectangle 23">
            <a:extLst>
              <a:ext uri="{FF2B5EF4-FFF2-40B4-BE49-F238E27FC236}">
                <a16:creationId xmlns:a16="http://schemas.microsoft.com/office/drawing/2014/main" id="{98E93F57-37FB-4F32-B2E7-02ABF91A7587}"/>
              </a:ext>
            </a:extLst>
          </p:cNvPr>
          <p:cNvSpPr/>
          <p:nvPr/>
        </p:nvSpPr>
        <p:spPr>
          <a:xfrm>
            <a:off x="6536266" y="3429798"/>
            <a:ext cx="1111956" cy="474189"/>
          </a:xfrm>
          <a:prstGeom prst="rect">
            <a:avLst/>
          </a:prstGeom>
          <a:solidFill>
            <a:srgbClr val="D6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803149F-2056-40E7-BDB7-D246F8ACAF7C}"/>
              </a:ext>
            </a:extLst>
          </p:cNvPr>
          <p:cNvSpPr/>
          <p:nvPr/>
        </p:nvSpPr>
        <p:spPr>
          <a:xfrm>
            <a:off x="6536266" y="2933143"/>
            <a:ext cx="1111956" cy="496655"/>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4A6048F-275C-4044-903F-AF1206E0F1A7}"/>
              </a:ext>
            </a:extLst>
          </p:cNvPr>
          <p:cNvSpPr/>
          <p:nvPr/>
        </p:nvSpPr>
        <p:spPr>
          <a:xfrm>
            <a:off x="8091312" y="3431696"/>
            <a:ext cx="1111956" cy="474189"/>
          </a:xfrm>
          <a:prstGeom prst="rect">
            <a:avLst/>
          </a:prstGeom>
          <a:solidFill>
            <a:srgbClr val="D6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4240D36-B7A7-4C21-A6F2-0E45D1F65D4D}"/>
              </a:ext>
            </a:extLst>
          </p:cNvPr>
          <p:cNvSpPr/>
          <p:nvPr/>
        </p:nvSpPr>
        <p:spPr>
          <a:xfrm>
            <a:off x="8091312" y="2935041"/>
            <a:ext cx="1111956" cy="496655"/>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5D45A00-5A17-4EAA-A3C2-AA1EA95AD30B}"/>
              </a:ext>
            </a:extLst>
          </p:cNvPr>
          <p:cNvSpPr txBox="1"/>
          <p:nvPr/>
        </p:nvSpPr>
        <p:spPr>
          <a:xfrm>
            <a:off x="6536266" y="3453421"/>
            <a:ext cx="1111956" cy="369332"/>
          </a:xfrm>
          <a:prstGeom prst="rect">
            <a:avLst/>
          </a:prstGeom>
          <a:noFill/>
        </p:spPr>
        <p:txBody>
          <a:bodyPr wrap="square" rtlCol="0">
            <a:spAutoFit/>
          </a:bodyPr>
          <a:lstStyle/>
          <a:p>
            <a:r>
              <a:rPr lang="en-US" b="0" i="0">
                <a:solidFill>
                  <a:srgbClr val="000000"/>
                </a:solidFill>
                <a:effectLst/>
                <a:latin typeface="Roboto" panose="02000000000000000000" pitchFamily="2" charset="0"/>
                <a:ea typeface="Roboto" panose="02000000000000000000" pitchFamily="2" charset="0"/>
                <a:cs typeface="Roboto" panose="02000000000000000000" pitchFamily="2" charset="0"/>
              </a:rPr>
              <a:t>Content</a:t>
            </a:r>
            <a:endParaRPr lang="en-US">
              <a:latin typeface="Roboto" panose="02000000000000000000" pitchFamily="2" charset="0"/>
              <a:ea typeface="Roboto" panose="02000000000000000000" pitchFamily="2" charset="0"/>
              <a:cs typeface="Roboto" panose="02000000000000000000" pitchFamily="2" charset="0"/>
            </a:endParaRPr>
          </a:p>
        </p:txBody>
      </p:sp>
      <p:sp>
        <p:nvSpPr>
          <p:cNvPr id="29" name="TextBox 28">
            <a:extLst>
              <a:ext uri="{FF2B5EF4-FFF2-40B4-BE49-F238E27FC236}">
                <a16:creationId xmlns:a16="http://schemas.microsoft.com/office/drawing/2014/main" id="{BDD34FD5-6BB8-4018-98F8-CBF60BA864E2}"/>
              </a:ext>
            </a:extLst>
          </p:cNvPr>
          <p:cNvSpPr txBox="1"/>
          <p:nvPr/>
        </p:nvSpPr>
        <p:spPr>
          <a:xfrm>
            <a:off x="6536266" y="3006937"/>
            <a:ext cx="1111956" cy="400110"/>
          </a:xfrm>
          <a:prstGeom prst="rect">
            <a:avLst/>
          </a:prstGeom>
          <a:noFill/>
        </p:spPr>
        <p:txBody>
          <a:bodyPr wrap="square" rtlCol="0">
            <a:spAutoFit/>
          </a:bodyPr>
          <a:lstStyle/>
          <a:p>
            <a:r>
              <a:rPr lang="en-US" sz="2000" i="0">
                <a:solidFill>
                  <a:srgbClr val="000000"/>
                </a:solidFill>
                <a:effectLst/>
                <a:latin typeface="Roboto Slab" pitchFamily="2" charset="0"/>
                <a:ea typeface="Roboto Slab" pitchFamily="2" charset="0"/>
                <a:cs typeface="Roboto" panose="02000000000000000000" pitchFamily="2" charset="0"/>
              </a:rPr>
              <a:t>Title</a:t>
            </a:r>
            <a:endParaRPr lang="en-US" sz="2000">
              <a:latin typeface="Roboto Slab" pitchFamily="2" charset="0"/>
              <a:ea typeface="Roboto Slab" pitchFamily="2" charset="0"/>
              <a:cs typeface="Roboto" panose="02000000000000000000" pitchFamily="2" charset="0"/>
            </a:endParaRPr>
          </a:p>
        </p:txBody>
      </p:sp>
      <p:sp>
        <p:nvSpPr>
          <p:cNvPr id="30" name="TextBox 29">
            <a:extLst>
              <a:ext uri="{FF2B5EF4-FFF2-40B4-BE49-F238E27FC236}">
                <a16:creationId xmlns:a16="http://schemas.microsoft.com/office/drawing/2014/main" id="{181479D9-A592-44D4-8DAC-BFDD51E2D029}"/>
              </a:ext>
            </a:extLst>
          </p:cNvPr>
          <p:cNvSpPr txBox="1"/>
          <p:nvPr/>
        </p:nvSpPr>
        <p:spPr>
          <a:xfrm>
            <a:off x="8108244" y="3453421"/>
            <a:ext cx="1111956" cy="369332"/>
          </a:xfrm>
          <a:prstGeom prst="rect">
            <a:avLst/>
          </a:prstGeom>
          <a:noFill/>
        </p:spPr>
        <p:txBody>
          <a:bodyPr wrap="square" rtlCol="0">
            <a:spAutoFit/>
          </a:bodyPr>
          <a:lstStyle/>
          <a:p>
            <a:r>
              <a:rPr lang="en-US" b="0" i="0">
                <a:solidFill>
                  <a:srgbClr val="000000"/>
                </a:solidFill>
                <a:effectLst/>
                <a:latin typeface="Roboto" panose="02000000000000000000" pitchFamily="2" charset="0"/>
                <a:ea typeface="Roboto" panose="02000000000000000000" pitchFamily="2" charset="0"/>
                <a:cs typeface="Roboto" panose="02000000000000000000" pitchFamily="2" charset="0"/>
              </a:rPr>
              <a:t>Content</a:t>
            </a:r>
            <a:endParaRPr lang="en-US">
              <a:latin typeface="Roboto" panose="02000000000000000000" pitchFamily="2" charset="0"/>
              <a:ea typeface="Roboto" panose="02000000000000000000" pitchFamily="2" charset="0"/>
              <a:cs typeface="Roboto" panose="02000000000000000000" pitchFamily="2" charset="0"/>
            </a:endParaRPr>
          </a:p>
        </p:txBody>
      </p:sp>
      <p:sp>
        <p:nvSpPr>
          <p:cNvPr id="31" name="TextBox 30">
            <a:extLst>
              <a:ext uri="{FF2B5EF4-FFF2-40B4-BE49-F238E27FC236}">
                <a16:creationId xmlns:a16="http://schemas.microsoft.com/office/drawing/2014/main" id="{1D6E6CB5-4537-457B-B2D5-9A8804250D26}"/>
              </a:ext>
            </a:extLst>
          </p:cNvPr>
          <p:cNvSpPr txBox="1"/>
          <p:nvPr/>
        </p:nvSpPr>
        <p:spPr>
          <a:xfrm>
            <a:off x="8108244" y="3006937"/>
            <a:ext cx="1111956" cy="400110"/>
          </a:xfrm>
          <a:prstGeom prst="rect">
            <a:avLst/>
          </a:prstGeom>
          <a:noFill/>
        </p:spPr>
        <p:txBody>
          <a:bodyPr wrap="square" rtlCol="0">
            <a:spAutoFit/>
          </a:bodyPr>
          <a:lstStyle/>
          <a:p>
            <a:r>
              <a:rPr lang="en-US" sz="2000" i="0">
                <a:solidFill>
                  <a:schemeClr val="bg1"/>
                </a:solidFill>
                <a:effectLst/>
                <a:latin typeface="Roboto Slab" pitchFamily="2" charset="0"/>
                <a:ea typeface="Roboto Slab" pitchFamily="2" charset="0"/>
                <a:cs typeface="Roboto" panose="02000000000000000000" pitchFamily="2" charset="0"/>
              </a:rPr>
              <a:t>Title</a:t>
            </a:r>
            <a:endParaRPr lang="en-US" sz="2000">
              <a:solidFill>
                <a:schemeClr val="bg1"/>
              </a:solidFill>
              <a:latin typeface="Roboto Slab" pitchFamily="2" charset="0"/>
              <a:ea typeface="Roboto Slab" pitchFamily="2" charset="0"/>
              <a:cs typeface="Roboto" panose="02000000000000000000" pitchFamily="2" charset="0"/>
            </a:endParaRPr>
          </a:p>
        </p:txBody>
      </p:sp>
      <p:sp>
        <p:nvSpPr>
          <p:cNvPr id="33" name="TextBox 32">
            <a:extLst>
              <a:ext uri="{FF2B5EF4-FFF2-40B4-BE49-F238E27FC236}">
                <a16:creationId xmlns:a16="http://schemas.microsoft.com/office/drawing/2014/main" id="{91BDAC9C-3908-4E3F-A74F-CFF41C71909B}"/>
              </a:ext>
            </a:extLst>
          </p:cNvPr>
          <p:cNvSpPr txBox="1"/>
          <p:nvPr/>
        </p:nvSpPr>
        <p:spPr>
          <a:xfrm>
            <a:off x="9843835" y="3086721"/>
            <a:ext cx="1879680" cy="738664"/>
          </a:xfrm>
          <a:prstGeom prst="rect">
            <a:avLst/>
          </a:prstGeom>
          <a:noFill/>
        </p:spPr>
        <p:txBody>
          <a:bodyPr wrap="square" rtlCol="0">
            <a:spAutoFit/>
          </a:bodyPr>
          <a:lstStyle/>
          <a:p>
            <a:r>
              <a:rPr lang="en-US" sz="1400" i="1">
                <a:latin typeface="Roboto" panose="02000000000000000000" pitchFamily="2" charset="0"/>
                <a:ea typeface="Roboto" panose="02000000000000000000" pitchFamily="2" charset="0"/>
                <a:cs typeface="Roboto" panose="02000000000000000000" pitchFamily="2" charset="0"/>
              </a:rPr>
              <a:t>Linking charts based on context with the use of a dashed line.</a:t>
            </a:r>
          </a:p>
        </p:txBody>
      </p:sp>
      <p:sp>
        <p:nvSpPr>
          <p:cNvPr id="34" name="Rectangle 33">
            <a:extLst>
              <a:ext uri="{FF2B5EF4-FFF2-40B4-BE49-F238E27FC236}">
                <a16:creationId xmlns:a16="http://schemas.microsoft.com/office/drawing/2014/main" id="{588C6CCB-2E14-48A4-89B9-FA95B3C539D6}"/>
              </a:ext>
            </a:extLst>
          </p:cNvPr>
          <p:cNvSpPr/>
          <p:nvPr/>
        </p:nvSpPr>
        <p:spPr>
          <a:xfrm>
            <a:off x="9635069" y="3182728"/>
            <a:ext cx="132867" cy="132867"/>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13AF78C-674E-47B6-98DB-4C8082D36A7E}"/>
              </a:ext>
            </a:extLst>
          </p:cNvPr>
          <p:cNvSpPr/>
          <p:nvPr/>
        </p:nvSpPr>
        <p:spPr>
          <a:xfrm>
            <a:off x="6327422" y="2737557"/>
            <a:ext cx="5483578" cy="1399908"/>
          </a:xfrm>
          <a:prstGeom prst="rect">
            <a:avLst/>
          </a:prstGeom>
          <a:noFill/>
          <a:ln>
            <a:solidFill>
              <a:srgbClr val="B3A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E436E30-71CE-7343-4227-896216A860EA}"/>
              </a:ext>
            </a:extLst>
          </p:cNvPr>
          <p:cNvCxnSpPr/>
          <p:nvPr/>
        </p:nvCxnSpPr>
        <p:spPr>
          <a:xfrm>
            <a:off x="7648222" y="3429000"/>
            <a:ext cx="443090"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7663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5E042A-48F0-47CE-AC4D-46C492F81836}"/>
              </a:ext>
            </a:extLst>
          </p:cNvPr>
          <p:cNvSpPr>
            <a:spLocks noGrp="1"/>
          </p:cNvSpPr>
          <p:nvPr>
            <p:ph type="title"/>
          </p:nvPr>
        </p:nvSpPr>
        <p:spPr/>
        <p:txBody>
          <a:bodyPr>
            <a:normAutofit/>
          </a:bodyPr>
          <a:lstStyle/>
          <a:p>
            <a:r>
              <a:rPr lang="en-US"/>
              <a:t>Additional Chart Layouts Examples</a:t>
            </a:r>
          </a:p>
        </p:txBody>
      </p:sp>
      <p:sp>
        <p:nvSpPr>
          <p:cNvPr id="2" name="Rectangle 1">
            <a:extLst>
              <a:ext uri="{FF2B5EF4-FFF2-40B4-BE49-F238E27FC236}">
                <a16:creationId xmlns:a16="http://schemas.microsoft.com/office/drawing/2014/main" id="{CCDA0DB9-B3DF-4041-801A-649CB64D9172}"/>
              </a:ext>
            </a:extLst>
          </p:cNvPr>
          <p:cNvSpPr/>
          <p:nvPr/>
        </p:nvSpPr>
        <p:spPr>
          <a:xfrm>
            <a:off x="1617091" y="2274220"/>
            <a:ext cx="2695690" cy="3228678"/>
          </a:xfrm>
          <a:prstGeom prst="rect">
            <a:avLst/>
          </a:prstGeom>
          <a:solidFill>
            <a:srgbClr val="D6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64F068-7C48-415A-BF48-31342BCD8197}"/>
              </a:ext>
            </a:extLst>
          </p:cNvPr>
          <p:cNvSpPr/>
          <p:nvPr/>
        </p:nvSpPr>
        <p:spPr>
          <a:xfrm>
            <a:off x="1617091" y="1777565"/>
            <a:ext cx="2695689" cy="552285"/>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398D1AF-183B-4EAF-B2A2-2E3ECD8E8512}"/>
              </a:ext>
            </a:extLst>
          </p:cNvPr>
          <p:cNvSpPr txBox="1"/>
          <p:nvPr/>
        </p:nvSpPr>
        <p:spPr>
          <a:xfrm>
            <a:off x="1845738" y="2474035"/>
            <a:ext cx="2299049" cy="2462213"/>
          </a:xfrm>
          <a:prstGeom prst="rect">
            <a:avLst/>
          </a:prstGeom>
          <a:noFill/>
        </p:spPr>
        <p:txBody>
          <a:bodyPr wrap="square" rtlCol="0">
            <a:spAutoFit/>
          </a:bodyPr>
          <a:lstStyle/>
          <a:p>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Phasellus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hendrerit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facilisis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nisi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eget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consequat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Donec vitae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nunc</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risus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In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eu</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augue</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aliquam</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imperdiet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est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et,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accumsan</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ante. Integer et vestibulum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quam</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nec</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varius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urna</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Pellentesque</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in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ornare</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massa</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Proin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lobortis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leo</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non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lectus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aliquam</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venenatis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a:t>
            </a:r>
            <a:endParaRPr lang="en-US" sz="1400">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116F5445-7A3B-45C1-9C28-D8CE8B022BCF}"/>
              </a:ext>
            </a:extLst>
          </p:cNvPr>
          <p:cNvSpPr txBox="1"/>
          <p:nvPr/>
        </p:nvSpPr>
        <p:spPr>
          <a:xfrm>
            <a:off x="1845738" y="1891399"/>
            <a:ext cx="2167467" cy="369332"/>
          </a:xfrm>
          <a:prstGeom prst="rect">
            <a:avLst/>
          </a:prstGeom>
          <a:noFill/>
        </p:spPr>
        <p:txBody>
          <a:bodyPr wrap="square" rtlCol="0">
            <a:spAutoFit/>
          </a:bodyPr>
          <a:lstStyle/>
          <a:p>
            <a:r>
              <a:rPr lang="en-US" b="1" i="0">
                <a:solidFill>
                  <a:srgbClr val="000000"/>
                </a:solidFill>
                <a:effectLst/>
                <a:latin typeface="Roboto Slab" pitchFamily="2" charset="0"/>
                <a:ea typeface="Roboto Slab" pitchFamily="2" charset="0"/>
              </a:rPr>
              <a:t>Title Goes Here</a:t>
            </a:r>
            <a:endParaRPr lang="en-US" b="1">
              <a:latin typeface="Roboto Slab" pitchFamily="2" charset="0"/>
              <a:ea typeface="Roboto Slab" pitchFamily="2" charset="0"/>
            </a:endParaRPr>
          </a:p>
        </p:txBody>
      </p:sp>
      <p:sp>
        <p:nvSpPr>
          <p:cNvPr id="24" name="Rectangle 23">
            <a:extLst>
              <a:ext uri="{FF2B5EF4-FFF2-40B4-BE49-F238E27FC236}">
                <a16:creationId xmlns:a16="http://schemas.microsoft.com/office/drawing/2014/main" id="{300CCEF7-03AD-4771-8312-6A29AA3FE55E}"/>
              </a:ext>
            </a:extLst>
          </p:cNvPr>
          <p:cNvSpPr/>
          <p:nvPr/>
        </p:nvSpPr>
        <p:spPr>
          <a:xfrm>
            <a:off x="4579354" y="2274220"/>
            <a:ext cx="2695690" cy="3228678"/>
          </a:xfrm>
          <a:prstGeom prst="rect">
            <a:avLst/>
          </a:prstGeom>
          <a:solidFill>
            <a:srgbClr val="D6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2B2895A-F2C1-41AF-8289-8B6D75094A26}"/>
              </a:ext>
            </a:extLst>
          </p:cNvPr>
          <p:cNvSpPr/>
          <p:nvPr/>
        </p:nvSpPr>
        <p:spPr>
          <a:xfrm>
            <a:off x="4579354" y="1777565"/>
            <a:ext cx="2695689" cy="5522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C42B63E-90FB-4F41-96DB-A8EA4E621C17}"/>
              </a:ext>
            </a:extLst>
          </p:cNvPr>
          <p:cNvSpPr txBox="1"/>
          <p:nvPr/>
        </p:nvSpPr>
        <p:spPr>
          <a:xfrm>
            <a:off x="4763038" y="2474035"/>
            <a:ext cx="2299049" cy="2462213"/>
          </a:xfrm>
          <a:prstGeom prst="rect">
            <a:avLst/>
          </a:prstGeom>
          <a:noFill/>
        </p:spPr>
        <p:txBody>
          <a:bodyPr wrap="square" rtlCol="0">
            <a:spAutoFit/>
          </a:bodyPr>
          <a:lstStyle/>
          <a:p>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Phasellus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hendrerit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facilisis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nisi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eget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consequat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Donec vitae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nunc</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risus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In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eu</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augue</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aliquam</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imperdiet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est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et,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accumsan</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ante. Integer et vestibulum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quam</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nec</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varius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urna</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Pellentesque</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in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ornare</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massa</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Proin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lobortis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leo</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non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lectus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aliquam</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venenatis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a:t>
            </a:r>
            <a:endParaRPr lang="en-US" sz="1400">
              <a:latin typeface="Roboto" panose="02000000000000000000" pitchFamily="2" charset="0"/>
              <a:ea typeface="Roboto" panose="02000000000000000000" pitchFamily="2" charset="0"/>
              <a:cs typeface="Roboto" panose="02000000000000000000" pitchFamily="2" charset="0"/>
            </a:endParaRPr>
          </a:p>
        </p:txBody>
      </p:sp>
      <p:sp>
        <p:nvSpPr>
          <p:cNvPr id="31" name="Rectangle 30">
            <a:extLst>
              <a:ext uri="{FF2B5EF4-FFF2-40B4-BE49-F238E27FC236}">
                <a16:creationId xmlns:a16="http://schemas.microsoft.com/office/drawing/2014/main" id="{1C90E278-EBC6-4ECC-9F00-698D37018B02}"/>
              </a:ext>
            </a:extLst>
          </p:cNvPr>
          <p:cNvSpPr/>
          <p:nvPr/>
        </p:nvSpPr>
        <p:spPr>
          <a:xfrm>
            <a:off x="7541616" y="2264311"/>
            <a:ext cx="2695690" cy="3228678"/>
          </a:xfrm>
          <a:prstGeom prst="rect">
            <a:avLst/>
          </a:prstGeom>
          <a:solidFill>
            <a:srgbClr val="D6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A6254BB-D654-4A3B-A599-0ACE67F2A3E1}"/>
              </a:ext>
            </a:extLst>
          </p:cNvPr>
          <p:cNvSpPr/>
          <p:nvPr/>
        </p:nvSpPr>
        <p:spPr>
          <a:xfrm>
            <a:off x="7541616" y="1776804"/>
            <a:ext cx="2695689" cy="5522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17E11D1-CA5D-4D05-AECD-DA01C98E77C9}"/>
              </a:ext>
            </a:extLst>
          </p:cNvPr>
          <p:cNvSpPr txBox="1"/>
          <p:nvPr/>
        </p:nvSpPr>
        <p:spPr>
          <a:xfrm>
            <a:off x="7725300" y="2464126"/>
            <a:ext cx="2299049" cy="2462213"/>
          </a:xfrm>
          <a:prstGeom prst="rect">
            <a:avLst/>
          </a:prstGeom>
          <a:noFill/>
        </p:spPr>
        <p:txBody>
          <a:bodyPr wrap="square" rtlCol="0">
            <a:spAutoFit/>
          </a:bodyPr>
          <a:lstStyle/>
          <a:p>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Phasellus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hendrerit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facilisis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nisi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eget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consequat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Donec vitae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nunc</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risus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In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eu</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augue</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aliquam</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imperdiet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est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et,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accumsan</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ante. Integer et vestibulum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quam</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nec</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varius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urna</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Pellentesque</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in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ornare</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massa</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Proin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lobortis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leo</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non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lectus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aliquam</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venenatis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a:t>
            </a:r>
            <a:endParaRPr lang="en-US" sz="1400">
              <a:latin typeface="Roboto" panose="02000000000000000000" pitchFamily="2" charset="0"/>
              <a:ea typeface="Roboto" panose="02000000000000000000" pitchFamily="2" charset="0"/>
              <a:cs typeface="Roboto" panose="02000000000000000000" pitchFamily="2" charset="0"/>
            </a:endParaRPr>
          </a:p>
        </p:txBody>
      </p:sp>
      <p:sp>
        <p:nvSpPr>
          <p:cNvPr id="34" name="TextBox 33">
            <a:extLst>
              <a:ext uri="{FF2B5EF4-FFF2-40B4-BE49-F238E27FC236}">
                <a16:creationId xmlns:a16="http://schemas.microsoft.com/office/drawing/2014/main" id="{3BF7A9FD-CF9A-4875-8942-7D78DAE5ED69}"/>
              </a:ext>
            </a:extLst>
          </p:cNvPr>
          <p:cNvSpPr txBox="1"/>
          <p:nvPr/>
        </p:nvSpPr>
        <p:spPr>
          <a:xfrm>
            <a:off x="4763038" y="1902686"/>
            <a:ext cx="2167467" cy="369332"/>
          </a:xfrm>
          <a:prstGeom prst="rect">
            <a:avLst/>
          </a:prstGeom>
          <a:noFill/>
        </p:spPr>
        <p:txBody>
          <a:bodyPr wrap="square" rtlCol="0">
            <a:spAutoFit/>
          </a:bodyPr>
          <a:lstStyle/>
          <a:p>
            <a:r>
              <a:rPr lang="en-US" b="1" i="0">
                <a:solidFill>
                  <a:schemeClr val="bg1"/>
                </a:solidFill>
                <a:effectLst/>
                <a:latin typeface="Roboto Slab" pitchFamily="2" charset="0"/>
                <a:ea typeface="Roboto Slab" pitchFamily="2" charset="0"/>
              </a:rPr>
              <a:t>Title Goes Here</a:t>
            </a:r>
            <a:endParaRPr lang="en-US" b="1">
              <a:solidFill>
                <a:schemeClr val="bg1"/>
              </a:solidFill>
              <a:latin typeface="Roboto Slab" pitchFamily="2" charset="0"/>
              <a:ea typeface="Roboto Slab" pitchFamily="2" charset="0"/>
            </a:endParaRPr>
          </a:p>
        </p:txBody>
      </p:sp>
      <p:sp>
        <p:nvSpPr>
          <p:cNvPr id="29" name="TextBox 28">
            <a:extLst>
              <a:ext uri="{FF2B5EF4-FFF2-40B4-BE49-F238E27FC236}">
                <a16:creationId xmlns:a16="http://schemas.microsoft.com/office/drawing/2014/main" id="{9439B987-20D9-4D52-807C-7E432CC787F3}"/>
              </a:ext>
            </a:extLst>
          </p:cNvPr>
          <p:cNvSpPr txBox="1"/>
          <p:nvPr/>
        </p:nvSpPr>
        <p:spPr>
          <a:xfrm>
            <a:off x="7725300" y="1887986"/>
            <a:ext cx="2167467" cy="369332"/>
          </a:xfrm>
          <a:prstGeom prst="rect">
            <a:avLst/>
          </a:prstGeom>
          <a:noFill/>
        </p:spPr>
        <p:txBody>
          <a:bodyPr wrap="square" rtlCol="0">
            <a:spAutoFit/>
          </a:bodyPr>
          <a:lstStyle/>
          <a:p>
            <a:r>
              <a:rPr lang="en-US" b="1" i="0">
                <a:effectLst/>
                <a:latin typeface="Roboto Slab" pitchFamily="2" charset="0"/>
                <a:ea typeface="Roboto Slab" pitchFamily="2" charset="0"/>
              </a:rPr>
              <a:t>Title Goes Here</a:t>
            </a:r>
            <a:endParaRPr lang="en-US" b="1">
              <a:latin typeface="Roboto Slab" pitchFamily="2" charset="0"/>
              <a:ea typeface="Roboto Slab" pitchFamily="2" charset="0"/>
            </a:endParaRPr>
          </a:p>
        </p:txBody>
      </p:sp>
    </p:spTree>
    <p:extLst>
      <p:ext uri="{BB962C8B-B14F-4D97-AF65-F5344CB8AC3E}">
        <p14:creationId xmlns:p14="http://schemas.microsoft.com/office/powerpoint/2010/main" val="1861035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0EDE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0B020-5D57-E899-3945-762B24E6BCDF}"/>
              </a:ext>
            </a:extLst>
          </p:cNvPr>
          <p:cNvSpPr>
            <a:spLocks noGrp="1"/>
          </p:cNvSpPr>
          <p:nvPr>
            <p:ph type="title"/>
          </p:nvPr>
        </p:nvSpPr>
        <p:spPr>
          <a:xfrm>
            <a:off x="1642654" y="1948985"/>
            <a:ext cx="8906692" cy="2960028"/>
          </a:xfrm>
        </p:spPr>
        <p:txBody>
          <a:bodyPr>
            <a:normAutofit/>
          </a:bodyPr>
          <a:lstStyle/>
          <a:p>
            <a:pPr algn="ctr"/>
            <a:r>
              <a:rPr lang="en-US" sz="3600">
                <a:solidFill>
                  <a:srgbClr val="FF0000"/>
                </a:solidFill>
              </a:rPr>
              <a:t>ICONS</a:t>
            </a:r>
          </a:p>
        </p:txBody>
      </p:sp>
    </p:spTree>
    <p:extLst>
      <p:ext uri="{BB962C8B-B14F-4D97-AF65-F5344CB8AC3E}">
        <p14:creationId xmlns:p14="http://schemas.microsoft.com/office/powerpoint/2010/main" val="10948121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5E042A-48F0-47CE-AC4D-46C492F81836}"/>
              </a:ext>
            </a:extLst>
          </p:cNvPr>
          <p:cNvSpPr>
            <a:spLocks noGrp="1"/>
          </p:cNvSpPr>
          <p:nvPr>
            <p:ph type="title"/>
          </p:nvPr>
        </p:nvSpPr>
        <p:spPr/>
        <p:txBody>
          <a:bodyPr/>
          <a:lstStyle/>
          <a:p>
            <a:r>
              <a:rPr lang="en-US"/>
              <a:t>Icons</a:t>
            </a:r>
          </a:p>
        </p:txBody>
      </p:sp>
      <p:pic>
        <p:nvPicPr>
          <p:cNvPr id="4" name="Graphic 3" descr="Artificial Intelligence with solid fill">
            <a:extLst>
              <a:ext uri="{FF2B5EF4-FFF2-40B4-BE49-F238E27FC236}">
                <a16:creationId xmlns:a16="http://schemas.microsoft.com/office/drawing/2014/main" id="{ABC7AF9A-661C-4982-97D7-297CEEEDC6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46231" y="1709817"/>
            <a:ext cx="914400" cy="914400"/>
          </a:xfrm>
          <a:prstGeom prst="rect">
            <a:avLst/>
          </a:prstGeom>
        </p:spPr>
      </p:pic>
      <p:pic>
        <p:nvPicPr>
          <p:cNvPr id="7" name="Graphic 6" descr="Bar chart with solid fill">
            <a:extLst>
              <a:ext uri="{FF2B5EF4-FFF2-40B4-BE49-F238E27FC236}">
                <a16:creationId xmlns:a16="http://schemas.microsoft.com/office/drawing/2014/main" id="{A3472B61-49FA-469D-9FC8-1B4248CEC2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81469" y="1709817"/>
            <a:ext cx="914400" cy="914400"/>
          </a:xfrm>
          <a:prstGeom prst="rect">
            <a:avLst/>
          </a:prstGeom>
        </p:spPr>
      </p:pic>
      <p:pic>
        <p:nvPicPr>
          <p:cNvPr id="9" name="Graphic 8" descr="Chemicals with solid fill">
            <a:extLst>
              <a:ext uri="{FF2B5EF4-FFF2-40B4-BE49-F238E27FC236}">
                <a16:creationId xmlns:a16="http://schemas.microsoft.com/office/drawing/2014/main" id="{C75AB318-B604-4655-9759-76EA54E409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07687" y="1709817"/>
            <a:ext cx="914400" cy="914400"/>
          </a:xfrm>
          <a:prstGeom prst="rect">
            <a:avLst/>
          </a:prstGeom>
        </p:spPr>
      </p:pic>
      <p:pic>
        <p:nvPicPr>
          <p:cNvPr id="11" name="Graphic 10" descr="Chemicals with solid fill">
            <a:extLst>
              <a:ext uri="{FF2B5EF4-FFF2-40B4-BE49-F238E27FC236}">
                <a16:creationId xmlns:a16="http://schemas.microsoft.com/office/drawing/2014/main" id="{C0ADBBDC-92B9-4747-BD41-4CE3B59770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13850" y="1709817"/>
            <a:ext cx="914400" cy="914400"/>
          </a:xfrm>
          <a:prstGeom prst="rect">
            <a:avLst/>
          </a:prstGeom>
        </p:spPr>
      </p:pic>
      <p:pic>
        <p:nvPicPr>
          <p:cNvPr id="13" name="Graphic 12" descr="Clipboard Checked with solid fill">
            <a:extLst>
              <a:ext uri="{FF2B5EF4-FFF2-40B4-BE49-F238E27FC236}">
                <a16:creationId xmlns:a16="http://schemas.microsoft.com/office/drawing/2014/main" id="{8FD69892-2EBC-4086-9846-D9EFAAC14A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44578" y="1709817"/>
            <a:ext cx="914400" cy="914400"/>
          </a:xfrm>
          <a:prstGeom prst="rect">
            <a:avLst/>
          </a:prstGeom>
        </p:spPr>
      </p:pic>
      <p:pic>
        <p:nvPicPr>
          <p:cNvPr id="15" name="Graphic 14" descr="Connected with solid fill">
            <a:extLst>
              <a:ext uri="{FF2B5EF4-FFF2-40B4-BE49-F238E27FC236}">
                <a16:creationId xmlns:a16="http://schemas.microsoft.com/office/drawing/2014/main" id="{F180D81E-B7C5-43EA-8365-17314C12707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54711" y="1709817"/>
            <a:ext cx="914400" cy="914400"/>
          </a:xfrm>
          <a:prstGeom prst="rect">
            <a:avLst/>
          </a:prstGeom>
        </p:spPr>
      </p:pic>
      <p:sp>
        <p:nvSpPr>
          <p:cNvPr id="16" name="TextBox 15">
            <a:extLst>
              <a:ext uri="{FF2B5EF4-FFF2-40B4-BE49-F238E27FC236}">
                <a16:creationId xmlns:a16="http://schemas.microsoft.com/office/drawing/2014/main" id="{0A6FD022-5F8F-4225-A74F-6A9555349367}"/>
              </a:ext>
            </a:extLst>
          </p:cNvPr>
          <p:cNvSpPr txBox="1"/>
          <p:nvPr/>
        </p:nvSpPr>
        <p:spPr>
          <a:xfrm>
            <a:off x="3606315" y="3285618"/>
            <a:ext cx="5109635" cy="1169551"/>
          </a:xfrm>
          <a:prstGeom prst="rect">
            <a:avLst/>
          </a:prstGeom>
          <a:noFill/>
        </p:spPr>
        <p:txBody>
          <a:bodyPr wrap="square" rtlCol="0">
            <a:spAutoFit/>
          </a:bodyPr>
          <a:lstStyle/>
          <a:p>
            <a:r>
              <a:rPr lang="en-US" sz="1400" i="1">
                <a:latin typeface="DIN 2014" panose="020B0504020202020204" pitchFamily="34" charset="0"/>
                <a:ea typeface="DIN 2014" panose="020B0504020202020204" pitchFamily="34" charset="0"/>
              </a:rPr>
              <a:t>Icons should only be used as a visual representation of an action or idea. Icons can be located under </a:t>
            </a:r>
            <a:r>
              <a:rPr lang="en-US" sz="1400" b="1" i="1" u="sng">
                <a:latin typeface="DIN 2014 Bold" panose="020B0504020202020204" pitchFamily="34" charset="0"/>
                <a:ea typeface="DIN 2014 Bold" panose="020B0504020202020204" pitchFamily="34" charset="0"/>
              </a:rPr>
              <a:t>Insert</a:t>
            </a:r>
            <a:r>
              <a:rPr lang="en-US" sz="1400" b="1" i="1">
                <a:latin typeface="DIN 2014 Bold" panose="020B0504020202020204" pitchFamily="34" charset="0"/>
                <a:ea typeface="DIN 2014 Bold" panose="020B0504020202020204" pitchFamily="34" charset="0"/>
              </a:rPr>
              <a:t> </a:t>
            </a:r>
            <a:r>
              <a:rPr lang="en-US" sz="1400" i="1">
                <a:latin typeface="DIN 2014" panose="020B0504020202020204" pitchFamily="34" charset="0"/>
                <a:ea typeface="DIN 2014" panose="020B0504020202020204" pitchFamily="34" charset="0"/>
              </a:rPr>
              <a:t>in PPT. There you will find a variety of icons to choose from. Color options for icons can vary based on use but staying within Georgia Tech’s brand should be key. </a:t>
            </a:r>
          </a:p>
        </p:txBody>
      </p:sp>
    </p:spTree>
    <p:extLst>
      <p:ext uri="{BB962C8B-B14F-4D97-AF65-F5344CB8AC3E}">
        <p14:creationId xmlns:p14="http://schemas.microsoft.com/office/powerpoint/2010/main" val="1827881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5E042A-48F0-47CE-AC4D-46C492F81836}"/>
              </a:ext>
            </a:extLst>
          </p:cNvPr>
          <p:cNvSpPr>
            <a:spLocks noGrp="1"/>
          </p:cNvSpPr>
          <p:nvPr>
            <p:ph type="title"/>
          </p:nvPr>
        </p:nvSpPr>
        <p:spPr/>
        <p:txBody>
          <a:bodyPr>
            <a:normAutofit/>
          </a:bodyPr>
          <a:lstStyle/>
          <a:p>
            <a:r>
              <a:rPr lang="en-US"/>
              <a:t>Icon Use Examples </a:t>
            </a:r>
          </a:p>
        </p:txBody>
      </p:sp>
      <p:sp>
        <p:nvSpPr>
          <p:cNvPr id="3" name="TextBox 2">
            <a:extLst>
              <a:ext uri="{FF2B5EF4-FFF2-40B4-BE49-F238E27FC236}">
                <a16:creationId xmlns:a16="http://schemas.microsoft.com/office/drawing/2014/main" id="{E398D1AF-183B-4EAF-B2A2-2E3ECD8E8512}"/>
              </a:ext>
            </a:extLst>
          </p:cNvPr>
          <p:cNvSpPr txBox="1"/>
          <p:nvPr/>
        </p:nvSpPr>
        <p:spPr>
          <a:xfrm>
            <a:off x="2418693" y="2361959"/>
            <a:ext cx="3270907" cy="954107"/>
          </a:xfrm>
          <a:prstGeom prst="rect">
            <a:avLst/>
          </a:prstGeom>
          <a:noFill/>
        </p:spPr>
        <p:txBody>
          <a:bodyPr wrap="square" rtlCol="0">
            <a:spAutoFit/>
          </a:bodyPr>
          <a:lstStyle/>
          <a:p>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Phasellus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hendrerit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facilisis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nisi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eget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consequat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Donec vitae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nunc</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risus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In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eu</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augue</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aliquam</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imperdiet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est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et,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accumsan</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ante.</a:t>
            </a:r>
            <a:endParaRPr lang="en-US" sz="1400">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116F5445-7A3B-45C1-9C28-D8CE8B022BCF}"/>
              </a:ext>
            </a:extLst>
          </p:cNvPr>
          <p:cNvSpPr txBox="1"/>
          <p:nvPr/>
        </p:nvSpPr>
        <p:spPr>
          <a:xfrm>
            <a:off x="1501427" y="1672079"/>
            <a:ext cx="4018840" cy="461665"/>
          </a:xfrm>
          <a:prstGeom prst="rect">
            <a:avLst/>
          </a:prstGeom>
          <a:noFill/>
        </p:spPr>
        <p:txBody>
          <a:bodyPr wrap="square" rtlCol="0">
            <a:spAutoFit/>
          </a:bodyPr>
          <a:lstStyle/>
          <a:p>
            <a:r>
              <a:rPr lang="en-US" sz="2400" i="0">
                <a:solidFill>
                  <a:srgbClr val="000000"/>
                </a:solidFill>
                <a:effectLst/>
                <a:latin typeface="Roboto Slab" pitchFamily="2" charset="0"/>
                <a:ea typeface="Roboto Slab" pitchFamily="2" charset="0"/>
              </a:rPr>
              <a:t>Title Goes Here</a:t>
            </a:r>
            <a:endParaRPr lang="en-US" sz="2400">
              <a:latin typeface="Roboto Slab" pitchFamily="2" charset="0"/>
              <a:ea typeface="Roboto Slab" pitchFamily="2" charset="0"/>
            </a:endParaRPr>
          </a:p>
        </p:txBody>
      </p:sp>
      <p:sp>
        <p:nvSpPr>
          <p:cNvPr id="22" name="TextBox 21">
            <a:extLst>
              <a:ext uri="{FF2B5EF4-FFF2-40B4-BE49-F238E27FC236}">
                <a16:creationId xmlns:a16="http://schemas.microsoft.com/office/drawing/2014/main" id="{A09CF91C-62C3-4C28-888D-EFF10EE348D0}"/>
              </a:ext>
            </a:extLst>
          </p:cNvPr>
          <p:cNvSpPr txBox="1"/>
          <p:nvPr/>
        </p:nvSpPr>
        <p:spPr>
          <a:xfrm>
            <a:off x="6502404" y="1891399"/>
            <a:ext cx="2167467" cy="369332"/>
          </a:xfrm>
          <a:prstGeom prst="rect">
            <a:avLst/>
          </a:prstGeom>
          <a:noFill/>
        </p:spPr>
        <p:txBody>
          <a:bodyPr wrap="square" rtlCol="0">
            <a:spAutoFit/>
          </a:bodyPr>
          <a:lstStyle/>
          <a:p>
            <a:r>
              <a:rPr lang="en-US" b="1" i="0">
                <a:solidFill>
                  <a:schemeClr val="bg1"/>
                </a:solidFill>
                <a:effectLst/>
                <a:latin typeface="Open Sans" panose="020B0606030504020204" pitchFamily="34" charset="0"/>
              </a:rPr>
              <a:t>Title Goes Here</a:t>
            </a:r>
            <a:endParaRPr lang="en-US" b="1">
              <a:solidFill>
                <a:schemeClr val="bg1"/>
              </a:solidFill>
            </a:endParaRPr>
          </a:p>
        </p:txBody>
      </p:sp>
      <p:pic>
        <p:nvPicPr>
          <p:cNvPr id="24" name="Graphic 23" descr="Bar chart with solid fill">
            <a:extLst>
              <a:ext uri="{FF2B5EF4-FFF2-40B4-BE49-F238E27FC236}">
                <a16:creationId xmlns:a16="http://schemas.microsoft.com/office/drawing/2014/main" id="{BB88E6E2-5809-4DAC-8E15-469E814AF3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7328" y="2337567"/>
            <a:ext cx="719695" cy="719695"/>
          </a:xfrm>
          <a:prstGeom prst="rect">
            <a:avLst/>
          </a:prstGeom>
        </p:spPr>
      </p:pic>
      <p:pic>
        <p:nvPicPr>
          <p:cNvPr id="25" name="Graphic 24" descr="Chemicals with solid fill">
            <a:extLst>
              <a:ext uri="{FF2B5EF4-FFF2-40B4-BE49-F238E27FC236}">
                <a16:creationId xmlns:a16="http://schemas.microsoft.com/office/drawing/2014/main" id="{FBA18BA7-200F-46B3-B28A-CCABC2E488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74993" y="3564280"/>
            <a:ext cx="719695" cy="719695"/>
          </a:xfrm>
          <a:prstGeom prst="rect">
            <a:avLst/>
          </a:prstGeom>
        </p:spPr>
      </p:pic>
      <p:pic>
        <p:nvPicPr>
          <p:cNvPr id="27" name="Graphic 26" descr="Chemicals with solid fill">
            <a:extLst>
              <a:ext uri="{FF2B5EF4-FFF2-40B4-BE49-F238E27FC236}">
                <a16:creationId xmlns:a16="http://schemas.microsoft.com/office/drawing/2014/main" id="{60C9ED4D-FA0E-441D-98B3-F9A96BA7D1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74993" y="2370670"/>
            <a:ext cx="719696" cy="719696"/>
          </a:xfrm>
          <a:prstGeom prst="rect">
            <a:avLst/>
          </a:prstGeom>
        </p:spPr>
      </p:pic>
      <p:pic>
        <p:nvPicPr>
          <p:cNvPr id="28" name="Graphic 27" descr="Clipboard Checked with solid fill">
            <a:extLst>
              <a:ext uri="{FF2B5EF4-FFF2-40B4-BE49-F238E27FC236}">
                <a16:creationId xmlns:a16="http://schemas.microsoft.com/office/drawing/2014/main" id="{ABFE28D8-80FE-4BCE-91CA-0B057F1C0D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7329" y="3514367"/>
            <a:ext cx="719694" cy="719694"/>
          </a:xfrm>
          <a:prstGeom prst="rect">
            <a:avLst/>
          </a:prstGeom>
        </p:spPr>
      </p:pic>
      <p:sp>
        <p:nvSpPr>
          <p:cNvPr id="29" name="TextBox 28">
            <a:extLst>
              <a:ext uri="{FF2B5EF4-FFF2-40B4-BE49-F238E27FC236}">
                <a16:creationId xmlns:a16="http://schemas.microsoft.com/office/drawing/2014/main" id="{8C0A599E-B0EC-4892-971A-EF01C2577645}"/>
              </a:ext>
            </a:extLst>
          </p:cNvPr>
          <p:cNvSpPr txBox="1"/>
          <p:nvPr/>
        </p:nvSpPr>
        <p:spPr>
          <a:xfrm>
            <a:off x="2418693" y="3552992"/>
            <a:ext cx="3270907" cy="954107"/>
          </a:xfrm>
          <a:prstGeom prst="rect">
            <a:avLst/>
          </a:prstGeom>
          <a:noFill/>
        </p:spPr>
        <p:txBody>
          <a:bodyPr wrap="square" rtlCol="0">
            <a:spAutoFit/>
          </a:bodyPr>
          <a:lstStyle/>
          <a:p>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Phasellus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hendrerit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facilisis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nisi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eget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consequat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Donec vitae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nunc</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risus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In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eu</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augue</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aliquam</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imperdiet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est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et,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accumsan</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ante.</a:t>
            </a:r>
            <a:endParaRPr lang="en-US" sz="1400">
              <a:latin typeface="Roboto" panose="02000000000000000000" pitchFamily="2" charset="0"/>
              <a:ea typeface="Roboto" panose="02000000000000000000" pitchFamily="2" charset="0"/>
              <a:cs typeface="Roboto" panose="02000000000000000000" pitchFamily="2" charset="0"/>
            </a:endParaRPr>
          </a:p>
        </p:txBody>
      </p:sp>
      <p:sp>
        <p:nvSpPr>
          <p:cNvPr id="31" name="TextBox 30">
            <a:extLst>
              <a:ext uri="{FF2B5EF4-FFF2-40B4-BE49-F238E27FC236}">
                <a16:creationId xmlns:a16="http://schemas.microsoft.com/office/drawing/2014/main" id="{44905DB4-ED7B-4B1E-A64E-B4CE9889E868}"/>
              </a:ext>
            </a:extLst>
          </p:cNvPr>
          <p:cNvSpPr txBox="1"/>
          <p:nvPr/>
        </p:nvSpPr>
        <p:spPr>
          <a:xfrm>
            <a:off x="6985048" y="2337567"/>
            <a:ext cx="3270907" cy="954107"/>
          </a:xfrm>
          <a:prstGeom prst="rect">
            <a:avLst/>
          </a:prstGeom>
          <a:noFill/>
        </p:spPr>
        <p:txBody>
          <a:bodyPr wrap="square" rtlCol="0">
            <a:spAutoFit/>
          </a:bodyPr>
          <a:lstStyle/>
          <a:p>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Phasellus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hendrerit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facilisis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nisi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eget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consequat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Donec vitae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nunc</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risus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In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eu</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augue</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aliquam</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imperdiet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est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et,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accumsan</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ante.</a:t>
            </a:r>
            <a:endParaRPr lang="en-US" sz="1400">
              <a:latin typeface="Roboto" panose="02000000000000000000" pitchFamily="2" charset="0"/>
              <a:ea typeface="Roboto" panose="02000000000000000000" pitchFamily="2" charset="0"/>
              <a:cs typeface="Roboto" panose="02000000000000000000" pitchFamily="2" charset="0"/>
            </a:endParaRPr>
          </a:p>
        </p:txBody>
      </p:sp>
      <p:sp>
        <p:nvSpPr>
          <p:cNvPr id="33" name="TextBox 32">
            <a:extLst>
              <a:ext uri="{FF2B5EF4-FFF2-40B4-BE49-F238E27FC236}">
                <a16:creationId xmlns:a16="http://schemas.microsoft.com/office/drawing/2014/main" id="{1D56AA56-8591-4E6D-A0F5-DC7B5936E687}"/>
              </a:ext>
            </a:extLst>
          </p:cNvPr>
          <p:cNvSpPr txBox="1"/>
          <p:nvPr/>
        </p:nvSpPr>
        <p:spPr>
          <a:xfrm>
            <a:off x="6985048" y="3514367"/>
            <a:ext cx="3270907" cy="954107"/>
          </a:xfrm>
          <a:prstGeom prst="rect">
            <a:avLst/>
          </a:prstGeom>
          <a:noFill/>
        </p:spPr>
        <p:txBody>
          <a:bodyPr wrap="square" rtlCol="0">
            <a:spAutoFit/>
          </a:bodyPr>
          <a:lstStyle/>
          <a:p>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Phasellus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hendrerit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facilisis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nisi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eget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consequat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Donec vitae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nunc</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risus</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In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eu</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augue</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aliquam</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imperdiet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est</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et, </a:t>
            </a:r>
            <a:r>
              <a:rPr lang="en-US" sz="1400" b="0" i="0" err="1">
                <a:solidFill>
                  <a:srgbClr val="000000"/>
                </a:solidFill>
                <a:effectLst/>
                <a:latin typeface="Roboto" panose="02000000000000000000" pitchFamily="2" charset="0"/>
                <a:ea typeface="Roboto" panose="02000000000000000000" pitchFamily="2" charset="0"/>
                <a:cs typeface="Roboto" panose="02000000000000000000" pitchFamily="2" charset="0"/>
              </a:rPr>
              <a:t>accumsan</a:t>
            </a:r>
            <a:r>
              <a:rPr lang="en-US" sz="1400" b="0" i="0">
                <a:solidFill>
                  <a:srgbClr val="000000"/>
                </a:solidFill>
                <a:effectLst/>
                <a:latin typeface="Roboto" panose="02000000000000000000" pitchFamily="2" charset="0"/>
                <a:ea typeface="Roboto" panose="02000000000000000000" pitchFamily="2" charset="0"/>
                <a:cs typeface="Roboto" panose="02000000000000000000" pitchFamily="2" charset="0"/>
              </a:rPr>
              <a:t> ante.</a:t>
            </a:r>
            <a:endParaRPr lang="en-US" sz="140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649257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B86D15-F767-04EA-6B75-7E3D3D3BDC20}"/>
              </a:ext>
            </a:extLst>
          </p:cNvPr>
          <p:cNvSpPr>
            <a:spLocks noGrp="1"/>
          </p:cNvSpPr>
          <p:nvPr>
            <p:ph idx="1"/>
          </p:nvPr>
        </p:nvSpPr>
        <p:spPr/>
        <p:txBody>
          <a:bodyPr/>
          <a:lstStyle/>
          <a:p>
            <a:r>
              <a:rPr lang="en-US"/>
              <a:t>Main text – Navy Roboto 24px.</a:t>
            </a:r>
          </a:p>
          <a:p>
            <a:pPr lvl="1"/>
            <a:r>
              <a:rPr lang="en-US" sz="1800"/>
              <a:t>Example of a sub point. 18px Roboto</a:t>
            </a:r>
          </a:p>
          <a:p>
            <a:pPr lvl="1"/>
            <a:endParaRPr lang="en-US"/>
          </a:p>
          <a:p>
            <a:pPr lvl="1"/>
            <a:r>
              <a:rPr lang="en-US"/>
              <a:t>Subpoint example</a:t>
            </a:r>
          </a:p>
          <a:p>
            <a:pPr lvl="2"/>
            <a:r>
              <a:rPr lang="en-US"/>
              <a:t>Sub-sub point example the first</a:t>
            </a:r>
          </a:p>
          <a:p>
            <a:pPr lvl="2"/>
            <a:r>
              <a:rPr lang="en-US"/>
              <a:t>And the second</a:t>
            </a:r>
          </a:p>
        </p:txBody>
      </p:sp>
      <p:sp>
        <p:nvSpPr>
          <p:cNvPr id="3" name="Title 2">
            <a:extLst>
              <a:ext uri="{FF2B5EF4-FFF2-40B4-BE49-F238E27FC236}">
                <a16:creationId xmlns:a16="http://schemas.microsoft.com/office/drawing/2014/main" id="{B9440CB7-1E29-9893-FCEB-9947FCBE1484}"/>
              </a:ext>
            </a:extLst>
          </p:cNvPr>
          <p:cNvSpPr>
            <a:spLocks noGrp="1"/>
          </p:cNvSpPr>
          <p:nvPr>
            <p:ph type="title"/>
          </p:nvPr>
        </p:nvSpPr>
        <p:spPr/>
        <p:txBody>
          <a:bodyPr/>
          <a:lstStyle/>
          <a:p>
            <a:r>
              <a:rPr lang="en-US"/>
              <a:t>Headlines – 36pt Roboto Bold</a:t>
            </a:r>
          </a:p>
        </p:txBody>
      </p:sp>
    </p:spTree>
    <p:extLst>
      <p:ext uri="{BB962C8B-B14F-4D97-AF65-F5344CB8AC3E}">
        <p14:creationId xmlns:p14="http://schemas.microsoft.com/office/powerpoint/2010/main" val="820753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5AD91-DC43-E8D8-DA6C-998B17F1C4C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041186-6592-C6D8-44B1-1A574B129C0D}"/>
              </a:ext>
            </a:extLst>
          </p:cNvPr>
          <p:cNvSpPr>
            <a:spLocks noGrp="1"/>
          </p:cNvSpPr>
          <p:nvPr>
            <p:ph idx="1"/>
          </p:nvPr>
        </p:nvSpPr>
        <p:spPr/>
        <p:txBody>
          <a:bodyPr/>
          <a:lstStyle/>
          <a:p>
            <a:r>
              <a:rPr lang="en-US"/>
              <a:t>Item 1</a:t>
            </a:r>
          </a:p>
          <a:p>
            <a:r>
              <a:rPr lang="en-US"/>
              <a:t>Item 2</a:t>
            </a:r>
          </a:p>
          <a:p>
            <a:r>
              <a:rPr lang="en-US"/>
              <a:t>Item 3</a:t>
            </a:r>
          </a:p>
          <a:p>
            <a:r>
              <a:rPr lang="en-US"/>
              <a:t>Item 4</a:t>
            </a:r>
          </a:p>
        </p:txBody>
      </p:sp>
      <p:sp>
        <p:nvSpPr>
          <p:cNvPr id="3" name="Title 2">
            <a:extLst>
              <a:ext uri="{FF2B5EF4-FFF2-40B4-BE49-F238E27FC236}">
                <a16:creationId xmlns:a16="http://schemas.microsoft.com/office/drawing/2014/main" id="{C8D84B2D-CEC2-B205-FF20-FAE1D10EFF23}"/>
              </a:ext>
            </a:extLst>
          </p:cNvPr>
          <p:cNvSpPr>
            <a:spLocks noGrp="1"/>
          </p:cNvSpPr>
          <p:nvPr>
            <p:ph type="title"/>
          </p:nvPr>
        </p:nvSpPr>
        <p:spPr/>
        <p:txBody>
          <a:bodyPr/>
          <a:lstStyle/>
          <a:p>
            <a:r>
              <a:rPr lang="en-US"/>
              <a:t>Agenda</a:t>
            </a:r>
          </a:p>
        </p:txBody>
      </p:sp>
    </p:spTree>
    <p:extLst>
      <p:ext uri="{BB962C8B-B14F-4D97-AF65-F5344CB8AC3E}">
        <p14:creationId xmlns:p14="http://schemas.microsoft.com/office/powerpoint/2010/main" val="4039151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8C61021-43BE-6321-063C-E11195E7B4AC}"/>
              </a:ext>
            </a:extLst>
          </p:cNvPr>
          <p:cNvSpPr>
            <a:spLocks noGrp="1"/>
          </p:cNvSpPr>
          <p:nvPr>
            <p:ph type="body" sz="half" idx="2"/>
          </p:nvPr>
        </p:nvSpPr>
        <p:spPr>
          <a:xfrm>
            <a:off x="381001" y="1925599"/>
            <a:ext cx="3932767" cy="3382525"/>
          </a:xfrm>
        </p:spPr>
        <p:txBody>
          <a:bodyPr>
            <a:noAutofit/>
          </a:bodyPr>
          <a:lstStyle/>
          <a:p>
            <a:pPr>
              <a:lnSpc>
                <a:spcPct val="120000"/>
              </a:lnSpc>
            </a:pPr>
            <a:r>
              <a:rPr lang="en-US" sz="1400"/>
              <a:t>14px Roboto -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Nullam</a:t>
            </a:r>
            <a:r>
              <a:rPr lang="en-US" sz="1400"/>
              <a:t> </a:t>
            </a:r>
            <a:r>
              <a:rPr lang="en-US" sz="1400" err="1"/>
              <a:t>placerat</a:t>
            </a:r>
            <a:r>
              <a:rPr lang="en-US" sz="1400"/>
              <a:t> </a:t>
            </a:r>
            <a:r>
              <a:rPr lang="en-US" sz="1400" err="1"/>
              <a:t>purus</a:t>
            </a:r>
            <a:r>
              <a:rPr lang="en-US" sz="1400"/>
              <a:t> vitae </a:t>
            </a:r>
            <a:r>
              <a:rPr lang="en-US" sz="1400" err="1"/>
              <a:t>pellentesque</a:t>
            </a:r>
            <a:r>
              <a:rPr lang="en-US" sz="1400"/>
              <a:t> semper. Duis </a:t>
            </a:r>
            <a:r>
              <a:rPr lang="en-US" sz="1400" err="1"/>
              <a:t>urna</a:t>
            </a:r>
            <a:r>
              <a:rPr lang="en-US" sz="1400"/>
              <a:t> </a:t>
            </a:r>
            <a:r>
              <a:rPr lang="en-US" sz="1400" err="1"/>
              <a:t>tortor</a:t>
            </a:r>
            <a:r>
              <a:rPr lang="en-US" sz="1400"/>
              <a:t>, </a:t>
            </a:r>
            <a:r>
              <a:rPr lang="en-US" sz="1400" err="1"/>
              <a:t>aliquam</a:t>
            </a:r>
            <a:r>
              <a:rPr lang="en-US" sz="1400"/>
              <a:t> </a:t>
            </a:r>
            <a:r>
              <a:rPr lang="en-US" sz="1400" err="1"/>
              <a:t>eu</a:t>
            </a:r>
            <a:r>
              <a:rPr lang="en-US" sz="1400"/>
              <a:t> </a:t>
            </a:r>
            <a:r>
              <a:rPr lang="en-US" sz="1400" err="1"/>
              <a:t>urna</a:t>
            </a:r>
            <a:r>
              <a:rPr lang="en-US" sz="1400"/>
              <a:t> et, </a:t>
            </a:r>
            <a:r>
              <a:rPr lang="en-US" sz="1400" err="1"/>
              <a:t>mattis</a:t>
            </a:r>
            <a:r>
              <a:rPr lang="en-US" sz="1400"/>
              <a:t> </a:t>
            </a:r>
            <a:r>
              <a:rPr lang="en-US" sz="1400" err="1"/>
              <a:t>molestie</a:t>
            </a:r>
            <a:r>
              <a:rPr lang="en-US" sz="1400"/>
              <a:t> </a:t>
            </a:r>
            <a:r>
              <a:rPr lang="en-US" sz="1400" err="1"/>
              <a:t>orci</a:t>
            </a:r>
            <a:r>
              <a:rPr lang="en-US" sz="1400"/>
              <a:t>. Vestibulum ante ipsum </a:t>
            </a:r>
            <a:r>
              <a:rPr lang="en-US" sz="1400" err="1"/>
              <a:t>primis</a:t>
            </a:r>
            <a:r>
              <a:rPr lang="en-US" sz="1400"/>
              <a:t> in </a:t>
            </a:r>
            <a:r>
              <a:rPr lang="en-US" sz="1400" err="1"/>
              <a:t>faucibus</a:t>
            </a:r>
            <a:r>
              <a:rPr lang="en-US" sz="1400"/>
              <a:t> </a:t>
            </a:r>
            <a:r>
              <a:rPr lang="en-US" sz="1400" err="1"/>
              <a:t>orci</a:t>
            </a:r>
            <a:r>
              <a:rPr lang="en-US" sz="1400"/>
              <a:t> </a:t>
            </a:r>
            <a:r>
              <a:rPr lang="en-US" sz="1400" err="1"/>
              <a:t>luctus</a:t>
            </a:r>
            <a:r>
              <a:rPr lang="en-US" sz="1400"/>
              <a:t> et </a:t>
            </a:r>
            <a:r>
              <a:rPr lang="en-US" sz="1400" err="1"/>
              <a:t>ultrices</a:t>
            </a:r>
            <a:r>
              <a:rPr lang="en-US" sz="1400"/>
              <a:t> </a:t>
            </a:r>
            <a:r>
              <a:rPr lang="en-US" sz="1400" err="1"/>
              <a:t>posuere</a:t>
            </a:r>
            <a:r>
              <a:rPr lang="en-US" sz="1400"/>
              <a:t> </a:t>
            </a:r>
            <a:r>
              <a:rPr lang="en-US" sz="1400" err="1"/>
              <a:t>cubilia</a:t>
            </a:r>
            <a:r>
              <a:rPr lang="en-US" sz="1400"/>
              <a:t> </a:t>
            </a:r>
            <a:r>
              <a:rPr lang="en-US" sz="1400" err="1"/>
              <a:t>curae</a:t>
            </a:r>
            <a:r>
              <a:rPr lang="en-US" sz="1400"/>
              <a:t>; Cras tempus </a:t>
            </a:r>
            <a:r>
              <a:rPr lang="en-US" sz="1400" err="1"/>
              <a:t>neque</a:t>
            </a:r>
            <a:r>
              <a:rPr lang="en-US" sz="1400"/>
              <a:t> id ligula </a:t>
            </a:r>
            <a:r>
              <a:rPr lang="en-US" sz="1400" err="1"/>
              <a:t>commodo</a:t>
            </a:r>
            <a:r>
              <a:rPr lang="en-US" sz="1400"/>
              <a:t> </a:t>
            </a:r>
            <a:r>
              <a:rPr lang="en-US" sz="1400" err="1"/>
              <a:t>condimentum</a:t>
            </a:r>
            <a:r>
              <a:rPr lang="en-US" sz="1400"/>
              <a:t>. </a:t>
            </a:r>
            <a:r>
              <a:rPr lang="en-US" sz="1400" err="1"/>
              <a:t>Etiam</a:t>
            </a:r>
            <a:r>
              <a:rPr lang="en-US" sz="1400"/>
              <a:t> dui eros, </a:t>
            </a:r>
            <a:r>
              <a:rPr lang="en-US" sz="1400" err="1"/>
              <a:t>rutrum</a:t>
            </a:r>
            <a:r>
              <a:rPr lang="en-US" sz="1400"/>
              <a:t> et </a:t>
            </a:r>
            <a:r>
              <a:rPr lang="en-US" sz="1400" err="1"/>
              <a:t>tellus</a:t>
            </a:r>
            <a:r>
              <a:rPr lang="en-US" sz="1400"/>
              <a:t> at, maximus </a:t>
            </a:r>
            <a:r>
              <a:rPr lang="en-US" sz="1400" err="1"/>
              <a:t>finibus</a:t>
            </a:r>
            <a:r>
              <a:rPr lang="en-US" sz="1400"/>
              <a:t> dolor. </a:t>
            </a:r>
            <a:r>
              <a:rPr lang="en-US" sz="1400" err="1"/>
              <a:t>Fusce</a:t>
            </a:r>
            <a:r>
              <a:rPr lang="en-US" sz="1400"/>
              <a:t> </a:t>
            </a:r>
            <a:r>
              <a:rPr lang="en-US" sz="1400" err="1"/>
              <a:t>eget</a:t>
            </a:r>
            <a:r>
              <a:rPr lang="en-US" sz="1400"/>
              <a:t> </a:t>
            </a:r>
            <a:r>
              <a:rPr lang="en-US" sz="1400" err="1"/>
              <a:t>tellus</a:t>
            </a:r>
            <a:r>
              <a:rPr lang="en-US" sz="1400"/>
              <a:t> </a:t>
            </a:r>
            <a:r>
              <a:rPr lang="en-US" sz="1400" err="1"/>
              <a:t>euismod</a:t>
            </a:r>
            <a:r>
              <a:rPr lang="en-US" sz="1400"/>
              <a:t>, </a:t>
            </a:r>
            <a:r>
              <a:rPr lang="en-US" sz="1400" err="1"/>
              <a:t>volutpat</a:t>
            </a:r>
            <a:r>
              <a:rPr lang="en-US" sz="1400"/>
              <a:t> </a:t>
            </a:r>
            <a:r>
              <a:rPr lang="en-US" sz="1400" err="1"/>
              <a:t>orci</a:t>
            </a:r>
            <a:r>
              <a:rPr lang="en-US" sz="1400"/>
              <a:t> id, convallis lorem. Proin </a:t>
            </a:r>
            <a:r>
              <a:rPr lang="en-US" sz="1400" err="1"/>
              <a:t>ultricies</a:t>
            </a:r>
            <a:r>
              <a:rPr lang="en-US" sz="1400"/>
              <a:t> pharetra ligula vitae </a:t>
            </a:r>
            <a:r>
              <a:rPr lang="en-US" sz="1400" err="1"/>
              <a:t>blandit</a:t>
            </a:r>
            <a:r>
              <a:rPr lang="en-US" sz="1400"/>
              <a:t>. </a:t>
            </a:r>
            <a:r>
              <a:rPr lang="en-US" sz="1400" err="1"/>
              <a:t>Aliquam</a:t>
            </a:r>
            <a:r>
              <a:rPr lang="en-US" sz="1400"/>
              <a:t> </a:t>
            </a:r>
            <a:r>
              <a:rPr lang="en-US" sz="1400" err="1"/>
              <a:t>porttitor</a:t>
            </a:r>
            <a:r>
              <a:rPr lang="en-US" sz="1400"/>
              <a:t> mi </a:t>
            </a:r>
            <a:r>
              <a:rPr lang="en-US" sz="1400" err="1"/>
              <a:t>nec</a:t>
            </a:r>
            <a:r>
              <a:rPr lang="en-US" sz="1400"/>
              <a:t> </a:t>
            </a:r>
            <a:r>
              <a:rPr lang="en-US" sz="1400" err="1"/>
              <a:t>finibus</a:t>
            </a:r>
            <a:r>
              <a:rPr lang="en-US" sz="1400"/>
              <a:t> lacinia. </a:t>
            </a:r>
            <a:r>
              <a:rPr lang="en-US" sz="1400" err="1"/>
              <a:t>Curabitur</a:t>
            </a:r>
            <a:r>
              <a:rPr lang="en-US" sz="1400"/>
              <a:t> </a:t>
            </a:r>
            <a:r>
              <a:rPr lang="en-US" sz="1400" err="1"/>
              <a:t>pretium</a:t>
            </a:r>
            <a:r>
              <a:rPr lang="en-US" sz="1400"/>
              <a:t> convallis </a:t>
            </a:r>
            <a:r>
              <a:rPr lang="en-US" sz="1400" err="1"/>
              <a:t>tellus</a:t>
            </a:r>
            <a:r>
              <a:rPr lang="en-US" sz="1400"/>
              <a:t>, </a:t>
            </a:r>
            <a:r>
              <a:rPr lang="en-US" sz="1400" err="1"/>
              <a:t>eu</a:t>
            </a:r>
            <a:r>
              <a:rPr lang="en-US" sz="1400"/>
              <a:t> </a:t>
            </a:r>
            <a:r>
              <a:rPr lang="en-US" sz="1400" err="1"/>
              <a:t>egestas</a:t>
            </a:r>
            <a:r>
              <a:rPr lang="en-US" sz="1400"/>
              <a:t> nisi</a:t>
            </a:r>
          </a:p>
        </p:txBody>
      </p:sp>
      <p:sp>
        <p:nvSpPr>
          <p:cNvPr id="2" name="Title 1">
            <a:extLst>
              <a:ext uri="{FF2B5EF4-FFF2-40B4-BE49-F238E27FC236}">
                <a16:creationId xmlns:a16="http://schemas.microsoft.com/office/drawing/2014/main" id="{88B98A02-B3C7-8A20-70BE-F693F8298621}"/>
              </a:ext>
            </a:extLst>
          </p:cNvPr>
          <p:cNvSpPr>
            <a:spLocks noGrp="1"/>
          </p:cNvSpPr>
          <p:nvPr>
            <p:ph type="title"/>
          </p:nvPr>
        </p:nvSpPr>
        <p:spPr>
          <a:xfrm>
            <a:off x="381001" y="518884"/>
            <a:ext cx="3932767" cy="1189266"/>
          </a:xfrm>
        </p:spPr>
        <p:txBody>
          <a:bodyPr anchor="t"/>
          <a:lstStyle/>
          <a:p>
            <a:r>
              <a:rPr lang="en-US"/>
              <a:t>Headlines with Text and Images</a:t>
            </a:r>
          </a:p>
        </p:txBody>
      </p:sp>
      <p:pic>
        <p:nvPicPr>
          <p:cNvPr id="6" name="Content Placeholder 5" descr="A picture containing sky, outdoor, place of worship&#10;&#10;Description automatically generated">
            <a:extLst>
              <a:ext uri="{FF2B5EF4-FFF2-40B4-BE49-F238E27FC236}">
                <a16:creationId xmlns:a16="http://schemas.microsoft.com/office/drawing/2014/main" id="{F4A73DDE-F699-B26D-E132-539132C1948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624250" y="518884"/>
            <a:ext cx="7186749" cy="4789239"/>
          </a:xfrm>
        </p:spPr>
      </p:pic>
    </p:spTree>
    <p:extLst>
      <p:ext uri="{BB962C8B-B14F-4D97-AF65-F5344CB8AC3E}">
        <p14:creationId xmlns:p14="http://schemas.microsoft.com/office/powerpoint/2010/main" val="2724052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5B876-C2EB-5C2E-A424-5BD2F63011AA}"/>
              </a:ext>
            </a:extLst>
          </p:cNvPr>
          <p:cNvSpPr>
            <a:spLocks noGrp="1"/>
          </p:cNvSpPr>
          <p:nvPr>
            <p:ph type="title"/>
          </p:nvPr>
        </p:nvSpPr>
        <p:spPr>
          <a:xfrm>
            <a:off x="1642654" y="1948985"/>
            <a:ext cx="8906692" cy="2960028"/>
          </a:xfrm>
        </p:spPr>
        <p:txBody>
          <a:bodyPr/>
          <a:lstStyle/>
          <a:p>
            <a:pPr algn="ctr"/>
            <a:r>
              <a:rPr lang="en-US"/>
              <a:t>Content Dividers</a:t>
            </a:r>
          </a:p>
        </p:txBody>
      </p:sp>
    </p:spTree>
    <p:extLst>
      <p:ext uri="{BB962C8B-B14F-4D97-AF65-F5344CB8AC3E}">
        <p14:creationId xmlns:p14="http://schemas.microsoft.com/office/powerpoint/2010/main" val="136525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rog on a leaf&#10;&#10;Description automatically generated">
            <a:extLst>
              <a:ext uri="{FF2B5EF4-FFF2-40B4-BE49-F238E27FC236}">
                <a16:creationId xmlns:a16="http://schemas.microsoft.com/office/drawing/2014/main" id="{8257F8ED-6AF5-CF74-483D-D497B032FDCC}"/>
              </a:ext>
            </a:extLst>
          </p:cNvPr>
          <p:cNvPicPr>
            <a:picLocks noChangeAspect="1"/>
          </p:cNvPicPr>
          <p:nvPr/>
        </p:nvPicPr>
        <p:blipFill>
          <a:blip r:embed="rId3"/>
          <a:srcRect l="3258" t="6834" r="63642" b="5748"/>
          <a:stretch/>
        </p:blipFill>
        <p:spPr>
          <a:xfrm>
            <a:off x="6310649" y="0"/>
            <a:ext cx="5881352" cy="6852242"/>
          </a:xfrm>
          <a:prstGeom prst="rect">
            <a:avLst/>
          </a:prstGeom>
        </p:spPr>
      </p:pic>
      <p:sp>
        <p:nvSpPr>
          <p:cNvPr id="2" name="Title 1">
            <a:extLst>
              <a:ext uri="{FF2B5EF4-FFF2-40B4-BE49-F238E27FC236}">
                <a16:creationId xmlns:a16="http://schemas.microsoft.com/office/drawing/2014/main" id="{88B98A02-B3C7-8A20-70BE-F693F8298621}"/>
              </a:ext>
            </a:extLst>
          </p:cNvPr>
          <p:cNvSpPr>
            <a:spLocks noGrp="1"/>
          </p:cNvSpPr>
          <p:nvPr>
            <p:ph type="title"/>
          </p:nvPr>
        </p:nvSpPr>
        <p:spPr>
          <a:xfrm>
            <a:off x="381001" y="518884"/>
            <a:ext cx="3932767" cy="1189266"/>
          </a:xfrm>
        </p:spPr>
        <p:txBody>
          <a:bodyPr anchor="t"/>
          <a:lstStyle/>
          <a:p>
            <a:r>
              <a:rPr lang="en-US"/>
              <a:t>What’s in the pond at Georgia Tech?</a:t>
            </a:r>
          </a:p>
        </p:txBody>
      </p:sp>
      <p:sp>
        <p:nvSpPr>
          <p:cNvPr id="4" name="Text Placeholder 3">
            <a:extLst>
              <a:ext uri="{FF2B5EF4-FFF2-40B4-BE49-F238E27FC236}">
                <a16:creationId xmlns:a16="http://schemas.microsoft.com/office/drawing/2014/main" id="{88C61021-43BE-6321-063C-E11195E7B4AC}"/>
              </a:ext>
            </a:extLst>
          </p:cNvPr>
          <p:cNvSpPr>
            <a:spLocks noGrp="1"/>
          </p:cNvSpPr>
          <p:nvPr>
            <p:ph type="body" sz="half" idx="2"/>
          </p:nvPr>
        </p:nvSpPr>
        <p:spPr>
          <a:xfrm>
            <a:off x="381001" y="1925599"/>
            <a:ext cx="3932767" cy="3382525"/>
          </a:xfrm>
        </p:spPr>
        <p:txBody>
          <a:bodyPr>
            <a:noAutofit/>
          </a:bodyPr>
          <a:lstStyle/>
          <a:p>
            <a:pPr>
              <a:lnSpc>
                <a:spcPct val="120000"/>
              </a:lnSpc>
            </a:pPr>
            <a:r>
              <a:rPr lang="en-US" sz="2000"/>
              <a:t>“If the frogs in a pond started behaving strangely, our first reaction would not be to punish them or even treat them. </a:t>
            </a:r>
            <a:r>
              <a:rPr lang="en-US" sz="2000" b="1"/>
              <a:t>Instinctively, we’d wonder what was going on in the pond</a:t>
            </a:r>
            <a:r>
              <a:rPr lang="en-US" sz="2000"/>
              <a:t>.”</a:t>
            </a:r>
          </a:p>
          <a:p>
            <a:pPr>
              <a:lnSpc>
                <a:spcPct val="120000"/>
              </a:lnSpc>
            </a:pPr>
            <a:r>
              <a:rPr lang="en-US" sz="2000" i="1"/>
              <a:t>Attributed to Dan </a:t>
            </a:r>
            <a:r>
              <a:rPr lang="en-US" sz="2000" i="1" err="1"/>
              <a:t>Reist</a:t>
            </a:r>
            <a:r>
              <a:rPr lang="en-US" sz="2000" i="1"/>
              <a:t>, University of Victoria Canadian Institute for Substance Use Research</a:t>
            </a:r>
          </a:p>
        </p:txBody>
      </p:sp>
      <p:pic>
        <p:nvPicPr>
          <p:cNvPr id="3" name="Picture 2">
            <a:extLst>
              <a:ext uri="{FF2B5EF4-FFF2-40B4-BE49-F238E27FC236}">
                <a16:creationId xmlns:a16="http://schemas.microsoft.com/office/drawing/2014/main" id="{36B0D538-A796-121A-0D9A-EE9817E13BCA}"/>
              </a:ext>
            </a:extLst>
          </p:cNvPr>
          <p:cNvPicPr>
            <a:picLocks noChangeAspect="1"/>
          </p:cNvPicPr>
          <p:nvPr/>
        </p:nvPicPr>
        <p:blipFill rotWithShape="1">
          <a:blip r:embed="rId4"/>
          <a:srcRect t="73770"/>
          <a:stretch/>
        </p:blipFill>
        <p:spPr>
          <a:xfrm>
            <a:off x="1" y="5059179"/>
            <a:ext cx="12191999" cy="1798821"/>
          </a:xfrm>
          <a:prstGeom prst="rect">
            <a:avLst/>
          </a:prstGeom>
        </p:spPr>
      </p:pic>
    </p:spTree>
    <p:extLst>
      <p:ext uri="{BB962C8B-B14F-4D97-AF65-F5344CB8AC3E}">
        <p14:creationId xmlns:p14="http://schemas.microsoft.com/office/powerpoint/2010/main" val="2347990823"/>
      </p:ext>
    </p:extLst>
  </p:cSld>
  <p:clrMapOvr>
    <a:masterClrMapping/>
  </p:clrMapOvr>
</p:sld>
</file>

<file path=ppt/theme/theme1.xml><?xml version="1.0" encoding="utf-8"?>
<a:theme xmlns:a="http://schemas.openxmlformats.org/drawingml/2006/main" name="Title Page">
  <a:themeElements>
    <a:clrScheme name="Custom 1">
      <a:dk1>
        <a:srgbClr val="003057"/>
      </a:dk1>
      <a:lt1>
        <a:srgbClr val="FFFFFF"/>
      </a:lt1>
      <a:dk2>
        <a:srgbClr val="545859"/>
      </a:dk2>
      <a:lt2>
        <a:srgbClr val="D6DBD3"/>
      </a:lt2>
      <a:accent1>
        <a:srgbClr val="B3A369"/>
      </a:accent1>
      <a:accent2>
        <a:srgbClr val="64CCC9"/>
      </a:accent2>
      <a:accent3>
        <a:srgbClr val="A3D233"/>
      </a:accent3>
      <a:accent4>
        <a:srgbClr val="EAAA00"/>
      </a:accent4>
      <a:accent5>
        <a:srgbClr val="008C95"/>
      </a:accent5>
      <a:accent6>
        <a:srgbClr val="7800FF"/>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Tech_PPTtemplate_2021_wide" id="{E85096BA-033B-D848-B268-A76C8AE5D2A4}" vid="{1C4A0A5B-2267-F04A-B00C-3FCDF7CFA02E}"/>
    </a:ext>
  </a:extLst>
</a:theme>
</file>

<file path=ppt/theme/theme2.xml><?xml version="1.0" encoding="utf-8"?>
<a:theme xmlns:a="http://schemas.openxmlformats.org/drawingml/2006/main" name="Dividers">
  <a:themeElements>
    <a:clrScheme name="GA Tech 2021">
      <a:dk1>
        <a:srgbClr val="003057"/>
      </a:dk1>
      <a:lt1>
        <a:srgbClr val="FFFFFF"/>
      </a:lt1>
      <a:dk2>
        <a:srgbClr val="545859"/>
      </a:dk2>
      <a:lt2>
        <a:srgbClr val="D6DBD3"/>
      </a:lt2>
      <a:accent1>
        <a:srgbClr val="EAAA00"/>
      </a:accent1>
      <a:accent2>
        <a:srgbClr val="64CCC9"/>
      </a:accent2>
      <a:accent3>
        <a:srgbClr val="A3D233"/>
      </a:accent3>
      <a:accent4>
        <a:srgbClr val="7800FF"/>
      </a:accent4>
      <a:accent5>
        <a:srgbClr val="008C95"/>
      </a:accent5>
      <a:accent6>
        <a:srgbClr val="E04F3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Tech_PPTtemplate_2021_wide" id="{E85096BA-033B-D848-B268-A76C8AE5D2A4}" vid="{1C4A0A5B-2267-F04A-B00C-3FCDF7CFA02E}"/>
    </a:ext>
  </a:extLst>
</a:theme>
</file>

<file path=ppt/theme/theme3.xml><?xml version="1.0" encoding="utf-8"?>
<a:theme xmlns:a="http://schemas.openxmlformats.org/drawingml/2006/main" name="Content Page">
  <a:themeElements>
    <a:clrScheme name="GT Theme">
      <a:dk1>
        <a:srgbClr val="003057"/>
      </a:dk1>
      <a:lt1>
        <a:srgbClr val="FFFFFF"/>
      </a:lt1>
      <a:dk2>
        <a:srgbClr val="545859"/>
      </a:dk2>
      <a:lt2>
        <a:srgbClr val="D6DBD3"/>
      </a:lt2>
      <a:accent1>
        <a:srgbClr val="B3A369"/>
      </a:accent1>
      <a:accent2>
        <a:srgbClr val="003057"/>
      </a:accent2>
      <a:accent3>
        <a:srgbClr val="54585A"/>
      </a:accent3>
      <a:accent4>
        <a:srgbClr val="D6DBD4"/>
      </a:accent4>
      <a:accent5>
        <a:srgbClr val="F9F6E5"/>
      </a:accent5>
      <a:accent6>
        <a:srgbClr val="EAAA00"/>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Tech_PPTtemplate_2021_wide" id="{E85096BA-033B-D848-B268-A76C8AE5D2A4}" vid="{C86BDF43-62E5-5C4C-BBB8-C9F54843079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8DE223E-784D-C94A-ABFA-0B40CD5D024D}">
  <we:reference id="4b785c87-866c-4bad-85d8-5d1ae467ac9a" version="3.14.3.0" store="EXCatalog" storeType="EXCatalog"/>
  <we:alternateReferences>
    <we:reference id="WA104381909" version="3.14.3.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1982d57-169b-4317-84b7-2f71432791a9">
      <Terms xmlns="http://schemas.microsoft.com/office/infopath/2007/PartnerControls"/>
    </lcf76f155ced4ddcb4097134ff3c332f>
    <TaxCatchAll xmlns="82649d02-c9f8-4f38-bfff-c539ff600d8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AC88F5ABDBB624B80981249D1403B81" ma:contentTypeVersion="15" ma:contentTypeDescription="Create a new document." ma:contentTypeScope="" ma:versionID="7671a6a217bcd9c7e80e398f9dd7a880">
  <xsd:schema xmlns:xsd="http://www.w3.org/2001/XMLSchema" xmlns:xs="http://www.w3.org/2001/XMLSchema" xmlns:p="http://schemas.microsoft.com/office/2006/metadata/properties" xmlns:ns2="71982d57-169b-4317-84b7-2f71432791a9" xmlns:ns3="82649d02-c9f8-4f38-bfff-c539ff600d85" targetNamespace="http://schemas.microsoft.com/office/2006/metadata/properties" ma:root="true" ma:fieldsID="de362e00273e928b205493b72ff3fda0" ns2:_="" ns3:_="">
    <xsd:import namespace="71982d57-169b-4317-84b7-2f71432791a9"/>
    <xsd:import namespace="82649d02-c9f8-4f38-bfff-c539ff600d8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982d57-169b-4317-84b7-2f71432791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c2506c3-735d-4e70-aa79-204d06275b9f"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649d02-c9f8-4f38-bfff-c539ff600d8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1f2099e-b9ff-4b1d-833a-ed11f9b2a38b}" ma:internalName="TaxCatchAll" ma:showField="CatchAllData" ma:web="82649d02-c9f8-4f38-bfff-c539ff600d8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BAC903-55FE-4F7F-B6FE-527AB4604728}">
  <ds:schemaRefs>
    <ds:schemaRef ds:uri="71982d57-169b-4317-84b7-2f71432791a9"/>
    <ds:schemaRef ds:uri="82649d02-c9f8-4f38-bfff-c539ff600d85"/>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B017333-9619-4E77-A350-4A86A9E89BEB}">
  <ds:schemaRefs>
    <ds:schemaRef ds:uri="http://schemas.microsoft.com/sharepoint/v3/contenttype/forms"/>
  </ds:schemaRefs>
</ds:datastoreItem>
</file>

<file path=customXml/itemProps3.xml><?xml version="1.0" encoding="utf-8"?>
<ds:datastoreItem xmlns:ds="http://schemas.openxmlformats.org/officeDocument/2006/customXml" ds:itemID="{27965734-5F6E-4104-ACF7-06EF87F1F12E}">
  <ds:schemaRefs>
    <ds:schemaRef ds:uri="71982d57-169b-4317-84b7-2f71432791a9"/>
    <ds:schemaRef ds:uri="82649d02-c9f8-4f38-bfff-c539ff600d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GATech_PPTtemplate_2021_wide</Template>
  <Application>Microsoft Office PowerPoint</Application>
  <PresentationFormat>Widescreen</PresentationFormat>
  <Slides>45</Slides>
  <Notes>27</Notes>
  <HiddenSlides>0</HiddenSlides>
  <ScaleCrop>false</ScaleCrop>
  <HeadingPairs>
    <vt:vector size="4" baseType="variant">
      <vt:variant>
        <vt:lpstr>Theme</vt:lpstr>
      </vt:variant>
      <vt:variant>
        <vt:i4>3</vt:i4>
      </vt:variant>
      <vt:variant>
        <vt:lpstr>Slide Titles</vt:lpstr>
      </vt:variant>
      <vt:variant>
        <vt:i4>45</vt:i4>
      </vt:variant>
    </vt:vector>
  </HeadingPairs>
  <TitlesOfParts>
    <vt:vector size="48" baseType="lpstr">
      <vt:lpstr>Title Page</vt:lpstr>
      <vt:lpstr>Dividers</vt:lpstr>
      <vt:lpstr>Content Page</vt:lpstr>
      <vt:lpstr>Instructions for using this slide deck</vt:lpstr>
      <vt:lpstr>Title Option 1</vt:lpstr>
      <vt:lpstr>Title Option 2</vt:lpstr>
      <vt:lpstr>Title Option 3</vt:lpstr>
      <vt:lpstr>Headlines – 36pt Roboto Bold</vt:lpstr>
      <vt:lpstr>Agenda</vt:lpstr>
      <vt:lpstr>Headlines with Text and Images</vt:lpstr>
      <vt:lpstr>Content Dividers</vt:lpstr>
      <vt:lpstr>What’s in the pond at Georgia Tech?</vt:lpstr>
      <vt:lpstr>Changing the Culture at Georgia Tech</vt:lpstr>
      <vt:lpstr>PowerPoint Presentation</vt:lpstr>
      <vt:lpstr>Foundational Priority 5</vt:lpstr>
      <vt:lpstr>Cultivating well-being requires collective action</vt:lpstr>
      <vt:lpstr>Collective Impact Framework</vt:lpstr>
      <vt:lpstr>Shared Action &amp; Collective Impact</vt:lpstr>
      <vt:lpstr>Well-Being Roadmap for Faculty and Staff</vt:lpstr>
      <vt:lpstr>Our progress</vt:lpstr>
      <vt:lpstr>PowerPoint Presentation</vt:lpstr>
      <vt:lpstr>Wellness</vt:lpstr>
      <vt:lpstr>Well-Being</vt:lpstr>
      <vt:lpstr>Well-Being</vt:lpstr>
      <vt:lpstr>Well-Being</vt:lpstr>
      <vt:lpstr>Well-Being</vt:lpstr>
      <vt:lpstr>Health Promoting Colleges and Universities</vt:lpstr>
      <vt:lpstr>The Okanagan Charter</vt:lpstr>
      <vt:lpstr>What do we mean by systems change?</vt:lpstr>
      <vt:lpstr>Discussion</vt:lpstr>
      <vt:lpstr>Discussion Questions</vt:lpstr>
      <vt:lpstr>Q &amp; A</vt:lpstr>
      <vt:lpstr>For more information</vt:lpstr>
      <vt:lpstr>SHAPES</vt:lpstr>
      <vt:lpstr>Hex Shape Examples</vt:lpstr>
      <vt:lpstr>Hex Shape Options and Text Fill</vt:lpstr>
      <vt:lpstr>Hex Shape Options and Text Fill</vt:lpstr>
      <vt:lpstr>CHARTS</vt:lpstr>
      <vt:lpstr>Charts</vt:lpstr>
      <vt:lpstr>Charts</vt:lpstr>
      <vt:lpstr>Chart Sample 1</vt:lpstr>
      <vt:lpstr>Chart Sample 2</vt:lpstr>
      <vt:lpstr>Chart Sample 3</vt:lpstr>
      <vt:lpstr>Additional Chart Layouts</vt:lpstr>
      <vt:lpstr>Additional Chart Layouts Examples</vt:lpstr>
      <vt:lpstr>ICONS</vt:lpstr>
      <vt:lpstr>Icons</vt:lpstr>
      <vt:lpstr>Icon Use Examples </vt:lpstr>
    </vt:vector>
  </TitlesOfParts>
  <Company>Georgia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Shapes and Charts  Style Guide</dc:title>
  <dc:creator>Perez, Raul N</dc:creator>
  <cp:revision>56</cp:revision>
  <dcterms:created xsi:type="dcterms:W3CDTF">2022-08-24T13:02:54Z</dcterms:created>
  <dcterms:modified xsi:type="dcterms:W3CDTF">2024-12-10T20:31:42Z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0x010100EAC88F5ABDBB624B80981249D1403B81</vt:lpwstr>
  </property>
  <property fmtid="{D5CDD505-2E9C-101B-9397-08002B2CF9AE}" pid="3" name="MediaServiceImageTags">
    <vt:lpwstr/>
  </property>
</Properties>
</file>